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7" r:id="rId1"/>
  </p:sldMasterIdLst>
  <p:notesMasterIdLst>
    <p:notesMasterId r:id="rId30"/>
  </p:notesMasterIdLst>
  <p:sldIdLst>
    <p:sldId id="376" r:id="rId2"/>
    <p:sldId id="307" r:id="rId3"/>
    <p:sldId id="367" r:id="rId4"/>
    <p:sldId id="375" r:id="rId5"/>
    <p:sldId id="374" r:id="rId6"/>
    <p:sldId id="361" r:id="rId7"/>
    <p:sldId id="368" r:id="rId8"/>
    <p:sldId id="369" r:id="rId9"/>
    <p:sldId id="378" r:id="rId10"/>
    <p:sldId id="383" r:id="rId11"/>
    <p:sldId id="372" r:id="rId12"/>
    <p:sldId id="373" r:id="rId13"/>
    <p:sldId id="342" r:id="rId14"/>
    <p:sldId id="362" r:id="rId15"/>
    <p:sldId id="363" r:id="rId16"/>
    <p:sldId id="371" r:id="rId17"/>
    <p:sldId id="364" r:id="rId18"/>
    <p:sldId id="344" r:id="rId19"/>
    <p:sldId id="345" r:id="rId20"/>
    <p:sldId id="380" r:id="rId21"/>
    <p:sldId id="365" r:id="rId22"/>
    <p:sldId id="360" r:id="rId23"/>
    <p:sldId id="359" r:id="rId24"/>
    <p:sldId id="377" r:id="rId25"/>
    <p:sldId id="381" r:id="rId26"/>
    <p:sldId id="382" r:id="rId27"/>
    <p:sldId id="379" r:id="rId28"/>
    <p:sldId id="357" r:id="rId29"/>
  </p:sldIdLst>
  <p:sldSz cx="9144000" cy="5143500" type="screen16x9"/>
  <p:notesSz cx="6858000" cy="9144000"/>
  <p:embeddedFontLst>
    <p:embeddedFont>
      <p:font typeface="Microsoft JhengHei" panose="020B0604030504040204" pitchFamily="34" charset="-120"/>
      <p:regular r:id="rId31"/>
      <p:bold r:id="rId32"/>
    </p:embeddedFont>
    <p:embeddedFont>
      <p:font typeface="Calibri" panose="020F0502020204030204" pitchFamily="34" charset="0"/>
      <p:regular r:id="rId33"/>
      <p:bold r:id="rId34"/>
      <p:italic r:id="rId35"/>
      <p:boldItalic r:id="rId36"/>
    </p:embeddedFont>
    <p:embeddedFont>
      <p:font typeface="Proxima Nova" panose="02020500000000000000" charset="0"/>
      <p:regular r:id="rId37"/>
      <p:bold r:id="rId38"/>
      <p:italic r:id="rId39"/>
      <p:boldItalic r:id="rId40"/>
    </p:embeddedFont>
    <p:embeddedFont>
      <p:font typeface="Proxima Nova Semibold" panose="02020500000000000000" charset="0"/>
      <p:regular r:id="rId41"/>
      <p:bold r:id="rId42"/>
      <p:boldItalic r:id="rId43"/>
    </p:embeddedFont>
    <p:embeddedFont>
      <p:font typeface="Yu Mincho Demibold" panose="02020600000000000000" pitchFamily="18" charset="-128"/>
      <p:bold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CDCDCD"/>
    <a:srgbClr val="869FB2"/>
    <a:srgbClr val="F2ECE9"/>
    <a:srgbClr val="3F7AF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91DBD529-DE0B-4BBB-B4AC-46A55F1C6CEC}">
  <a:tblStyle styleId="{91DBD529-DE0B-4BBB-B4AC-46A55F1C6CE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64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49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506183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604458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366441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 type="blank">
  <p:cSld name="BLANK"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群組 16">
            <a:extLst>
              <a:ext uri="{FF2B5EF4-FFF2-40B4-BE49-F238E27FC236}">
                <a16:creationId xmlns:a16="http://schemas.microsoft.com/office/drawing/2014/main" id="{22DEEE2E-F936-0050-20BA-D123E3D809BC}"/>
              </a:ext>
            </a:extLst>
          </p:cNvPr>
          <p:cNvGrpSpPr/>
          <p:nvPr userDrawn="1"/>
        </p:nvGrpSpPr>
        <p:grpSpPr>
          <a:xfrm>
            <a:off x="409014" y="3339193"/>
            <a:ext cx="1695374" cy="1545259"/>
            <a:chOff x="727421" y="2930978"/>
            <a:chExt cx="1695374" cy="1545259"/>
          </a:xfrm>
        </p:grpSpPr>
        <p:cxnSp>
          <p:nvCxnSpPr>
            <p:cNvPr id="18" name="Google Shape;6048;p73">
              <a:extLst>
                <a:ext uri="{FF2B5EF4-FFF2-40B4-BE49-F238E27FC236}">
                  <a16:creationId xmlns:a16="http://schemas.microsoft.com/office/drawing/2014/main" id="{49095BA4-07F3-B01E-0DB4-15BEF8930CEF}"/>
                </a:ext>
              </a:extLst>
            </p:cNvPr>
            <p:cNvCxnSpPr/>
            <p:nvPr/>
          </p:nvCxnSpPr>
          <p:spPr>
            <a:xfrm rot="10800000">
              <a:off x="727421" y="4389152"/>
              <a:ext cx="1695374" cy="0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19" name="Google Shape;6048;p73">
              <a:extLst>
                <a:ext uri="{FF2B5EF4-FFF2-40B4-BE49-F238E27FC236}">
                  <a16:creationId xmlns:a16="http://schemas.microsoft.com/office/drawing/2014/main" id="{E45E4079-75CA-ACD3-0FFE-7804E510C56A}"/>
                </a:ext>
              </a:extLst>
            </p:cNvPr>
            <p:cNvCxnSpPr>
              <a:cxnSpLocks/>
            </p:cNvCxnSpPr>
            <p:nvPr/>
          </p:nvCxnSpPr>
          <p:spPr>
            <a:xfrm>
              <a:off x="790814" y="2930978"/>
              <a:ext cx="0" cy="1545259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0" name="Google Shape;6048;p73">
              <a:extLst>
                <a:ext uri="{FF2B5EF4-FFF2-40B4-BE49-F238E27FC236}">
                  <a16:creationId xmlns:a16="http://schemas.microsoft.com/office/drawing/2014/main" id="{EEA7908B-FBA8-B2B9-DF95-F68F26446033}"/>
                </a:ext>
              </a:extLst>
            </p:cNvPr>
            <p:cNvCxnSpPr>
              <a:cxnSpLocks/>
            </p:cNvCxnSpPr>
            <p:nvPr/>
          </p:nvCxnSpPr>
          <p:spPr>
            <a:xfrm>
              <a:off x="886064" y="3228007"/>
              <a:ext cx="0" cy="1248230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1" name="Google Shape;6048;p73">
              <a:extLst>
                <a:ext uri="{FF2B5EF4-FFF2-40B4-BE49-F238E27FC236}">
                  <a16:creationId xmlns:a16="http://schemas.microsoft.com/office/drawing/2014/main" id="{C2F8CF4F-2500-85CF-90C0-936C23AA271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421" y="4288459"/>
              <a:ext cx="1406179" cy="0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22" name="群組 21">
            <a:extLst>
              <a:ext uri="{FF2B5EF4-FFF2-40B4-BE49-F238E27FC236}">
                <a16:creationId xmlns:a16="http://schemas.microsoft.com/office/drawing/2014/main" id="{B9742B78-DFFB-B6A9-07E3-76953039742A}"/>
              </a:ext>
            </a:extLst>
          </p:cNvPr>
          <p:cNvGrpSpPr/>
          <p:nvPr userDrawn="1"/>
        </p:nvGrpSpPr>
        <p:grpSpPr>
          <a:xfrm rot="10800000">
            <a:off x="7101007" y="332015"/>
            <a:ext cx="1695374" cy="1545259"/>
            <a:chOff x="727421" y="2930978"/>
            <a:chExt cx="1695374" cy="1545259"/>
          </a:xfrm>
        </p:grpSpPr>
        <p:cxnSp>
          <p:nvCxnSpPr>
            <p:cNvPr id="23" name="Google Shape;6048;p73">
              <a:extLst>
                <a:ext uri="{FF2B5EF4-FFF2-40B4-BE49-F238E27FC236}">
                  <a16:creationId xmlns:a16="http://schemas.microsoft.com/office/drawing/2014/main" id="{BA43AA97-49C8-65FC-38AF-C412DCA73CFE}"/>
                </a:ext>
              </a:extLst>
            </p:cNvPr>
            <p:cNvCxnSpPr/>
            <p:nvPr/>
          </p:nvCxnSpPr>
          <p:spPr>
            <a:xfrm rot="10800000">
              <a:off x="727421" y="4389152"/>
              <a:ext cx="1695374" cy="0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4" name="Google Shape;6048;p73">
              <a:extLst>
                <a:ext uri="{FF2B5EF4-FFF2-40B4-BE49-F238E27FC236}">
                  <a16:creationId xmlns:a16="http://schemas.microsoft.com/office/drawing/2014/main" id="{FA28A542-3448-DEA4-CA5B-A2B1BBFDC096}"/>
                </a:ext>
              </a:extLst>
            </p:cNvPr>
            <p:cNvCxnSpPr>
              <a:cxnSpLocks/>
            </p:cNvCxnSpPr>
            <p:nvPr/>
          </p:nvCxnSpPr>
          <p:spPr>
            <a:xfrm>
              <a:off x="790814" y="2930978"/>
              <a:ext cx="0" cy="1545259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5" name="Google Shape;6048;p73">
              <a:extLst>
                <a:ext uri="{FF2B5EF4-FFF2-40B4-BE49-F238E27FC236}">
                  <a16:creationId xmlns:a16="http://schemas.microsoft.com/office/drawing/2014/main" id="{33442128-09EE-3098-E26E-03153962930B}"/>
                </a:ext>
              </a:extLst>
            </p:cNvPr>
            <p:cNvCxnSpPr>
              <a:cxnSpLocks/>
            </p:cNvCxnSpPr>
            <p:nvPr/>
          </p:nvCxnSpPr>
          <p:spPr>
            <a:xfrm>
              <a:off x="886064" y="3228007"/>
              <a:ext cx="0" cy="1248230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26" name="Google Shape;6048;p73">
              <a:extLst>
                <a:ext uri="{FF2B5EF4-FFF2-40B4-BE49-F238E27FC236}">
                  <a16:creationId xmlns:a16="http://schemas.microsoft.com/office/drawing/2014/main" id="{C2B96A1D-F8ED-0E91-2FE3-3C3CF1615F2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421" y="4288459"/>
              <a:ext cx="1406179" cy="0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2ECC6-5E23-0B16-309F-CBFF60F3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1108" name="群組 1107">
            <a:extLst>
              <a:ext uri="{FF2B5EF4-FFF2-40B4-BE49-F238E27FC236}">
                <a16:creationId xmlns:a16="http://schemas.microsoft.com/office/drawing/2014/main" id="{A0B1A8B6-AC56-25A1-4CFD-901C6E857DDF}"/>
              </a:ext>
            </a:extLst>
          </p:cNvPr>
          <p:cNvGrpSpPr/>
          <p:nvPr userDrawn="1"/>
        </p:nvGrpSpPr>
        <p:grpSpPr>
          <a:xfrm>
            <a:off x="-1030209" y="4421806"/>
            <a:ext cx="11243917" cy="1724611"/>
            <a:chOff x="-1765544" y="3181350"/>
            <a:chExt cx="11243917" cy="1724611"/>
          </a:xfrm>
          <a:solidFill>
            <a:srgbClr val="F2ECE9"/>
          </a:solidFill>
        </p:grpSpPr>
        <p:grpSp>
          <p:nvGrpSpPr>
            <p:cNvPr id="1051" name="群組 1050">
              <a:extLst>
                <a:ext uri="{FF2B5EF4-FFF2-40B4-BE49-F238E27FC236}">
                  <a16:creationId xmlns:a16="http://schemas.microsoft.com/office/drawing/2014/main" id="{B558FA60-FA59-9580-CD8A-4984190CF113}"/>
                </a:ext>
              </a:extLst>
            </p:cNvPr>
            <p:cNvGrpSpPr/>
            <p:nvPr userDrawn="1"/>
          </p:nvGrpSpPr>
          <p:grpSpPr>
            <a:xfrm>
              <a:off x="3401353" y="3181350"/>
              <a:ext cx="6077020" cy="1724611"/>
              <a:chOff x="2118653" y="3655700"/>
              <a:chExt cx="6077020" cy="1724611"/>
            </a:xfrm>
            <a:grpFill/>
          </p:grpSpPr>
          <p:grpSp>
            <p:nvGrpSpPr>
              <p:cNvPr id="45" name="群組 44">
                <a:extLst>
                  <a:ext uri="{FF2B5EF4-FFF2-40B4-BE49-F238E27FC236}">
                    <a16:creationId xmlns:a16="http://schemas.microsoft.com/office/drawing/2014/main" id="{5F94F4D7-4369-A1BA-0043-508C8E037697}"/>
                  </a:ext>
                </a:extLst>
              </p:cNvPr>
              <p:cNvGrpSpPr/>
              <p:nvPr userDrawn="1"/>
            </p:nvGrpSpPr>
            <p:grpSpPr>
              <a:xfrm>
                <a:off x="4696452" y="3655700"/>
                <a:ext cx="3499221" cy="1197783"/>
                <a:chOff x="4696452" y="3655700"/>
                <a:chExt cx="3499221" cy="1197783"/>
              </a:xfrm>
              <a:grpFill/>
            </p:grpSpPr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C409A9D5-C3D6-E0E6-70D1-82A96974DF8C}"/>
                    </a:ext>
                  </a:extLst>
                </p:cNvPr>
                <p:cNvGrpSpPr/>
                <p:nvPr userDrawn="1"/>
              </p:nvGrpSpPr>
              <p:grpSpPr>
                <a:xfrm>
                  <a:off x="5718626" y="3659933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27" name="圖形 26" descr="Wi-Fi 以實心填滿">
                    <a:extLst>
                      <a:ext uri="{FF2B5EF4-FFF2-40B4-BE49-F238E27FC236}">
                        <a16:creationId xmlns:a16="http://schemas.microsoft.com/office/drawing/2014/main" id="{2FD142D9-3945-FD68-5C5C-1271E625843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1" name="圖形 30" descr="Wi-Fi 以實心填滿">
                    <a:extLst>
                      <a:ext uri="{FF2B5EF4-FFF2-40B4-BE49-F238E27FC236}">
                        <a16:creationId xmlns:a16="http://schemas.microsoft.com/office/drawing/2014/main" id="{5229A113-81C5-7CBA-5C37-14FF87C6B9E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2" name="圖形 31" descr="Wi-Fi 以實心填滿">
                    <a:extLst>
                      <a:ext uri="{FF2B5EF4-FFF2-40B4-BE49-F238E27FC236}">
                        <a16:creationId xmlns:a16="http://schemas.microsoft.com/office/drawing/2014/main" id="{192971CB-66E0-21B2-DCE8-F8FD90288A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群組 33">
                  <a:extLst>
                    <a:ext uri="{FF2B5EF4-FFF2-40B4-BE49-F238E27FC236}">
                      <a16:creationId xmlns:a16="http://schemas.microsoft.com/office/drawing/2014/main" id="{40EEA05C-0FB8-E154-F98B-6269895C6392}"/>
                    </a:ext>
                  </a:extLst>
                </p:cNvPr>
                <p:cNvGrpSpPr/>
                <p:nvPr userDrawn="1"/>
              </p:nvGrpSpPr>
              <p:grpSpPr>
                <a:xfrm>
                  <a:off x="6751559" y="3655700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35" name="圖形 34" descr="Wi-Fi 以實心填滿">
                    <a:extLst>
                      <a:ext uri="{FF2B5EF4-FFF2-40B4-BE49-F238E27FC236}">
                        <a16:creationId xmlns:a16="http://schemas.microsoft.com/office/drawing/2014/main" id="{3DBE1A6A-F21B-9517-23B7-D391A70819F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6" name="圖形 35" descr="Wi-Fi 以實心填滿">
                    <a:extLst>
                      <a:ext uri="{FF2B5EF4-FFF2-40B4-BE49-F238E27FC236}">
                        <a16:creationId xmlns:a16="http://schemas.microsoft.com/office/drawing/2014/main" id="{C3037A21-8178-1A68-F6D8-FAC1AC8D41F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7" name="圖形 36" descr="Wi-Fi 以實心填滿">
                    <a:extLst>
                      <a:ext uri="{FF2B5EF4-FFF2-40B4-BE49-F238E27FC236}">
                        <a16:creationId xmlns:a16="http://schemas.microsoft.com/office/drawing/2014/main" id="{9399DEBB-7B45-EC91-1E69-5DF43E5972C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8" name="群組 37">
                  <a:extLst>
                    <a:ext uri="{FF2B5EF4-FFF2-40B4-BE49-F238E27FC236}">
                      <a16:creationId xmlns:a16="http://schemas.microsoft.com/office/drawing/2014/main" id="{36780262-56D4-DC70-1C1B-0926C6C29E98}"/>
                    </a:ext>
                  </a:extLst>
                </p:cNvPr>
                <p:cNvGrpSpPr/>
                <p:nvPr userDrawn="1"/>
              </p:nvGrpSpPr>
              <p:grpSpPr>
                <a:xfrm>
                  <a:off x="4696452" y="3664166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39" name="圖形 38" descr="Wi-Fi 以實心填滿">
                    <a:extLst>
                      <a:ext uri="{FF2B5EF4-FFF2-40B4-BE49-F238E27FC236}">
                        <a16:creationId xmlns:a16="http://schemas.microsoft.com/office/drawing/2014/main" id="{95A96D88-2731-C055-2575-8F787560B89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40" name="圖形 39" descr="Wi-Fi 以實心填滿">
                    <a:extLst>
                      <a:ext uri="{FF2B5EF4-FFF2-40B4-BE49-F238E27FC236}">
                        <a16:creationId xmlns:a16="http://schemas.microsoft.com/office/drawing/2014/main" id="{8CCFE52D-4B5B-29D0-5F32-7E1FF9E6229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41" name="圖形 40" descr="Wi-Fi 以實心填滿">
                    <a:extLst>
                      <a:ext uri="{FF2B5EF4-FFF2-40B4-BE49-F238E27FC236}">
                        <a16:creationId xmlns:a16="http://schemas.microsoft.com/office/drawing/2014/main" id="{D8230DE7-5603-6EC9-7C06-4FC97AA0265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42" name="圖形 41" descr="Wi-Fi 以實心填滿">
                  <a:extLst>
                    <a:ext uri="{FF2B5EF4-FFF2-40B4-BE49-F238E27FC236}">
                      <a16:creationId xmlns:a16="http://schemas.microsoft.com/office/drawing/2014/main" id="{8A735E6F-FF11-2BA0-761D-035E09A58C2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2418" y="39387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4" name="圖形 43" descr="Wi-Fi 以實心填滿">
                  <a:extLst>
                    <a:ext uri="{FF2B5EF4-FFF2-40B4-BE49-F238E27FC236}">
                      <a16:creationId xmlns:a16="http://schemas.microsoft.com/office/drawing/2014/main" id="{E523F62B-5C7A-3C3D-C664-13DDBCD5DB0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4900" y="3938702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46" name="群組 45">
                <a:extLst>
                  <a:ext uri="{FF2B5EF4-FFF2-40B4-BE49-F238E27FC236}">
                    <a16:creationId xmlns:a16="http://schemas.microsoft.com/office/drawing/2014/main" id="{7DC6F625-E8A5-37F8-2EC2-9AA506CBE168}"/>
                  </a:ext>
                </a:extLst>
              </p:cNvPr>
              <p:cNvGrpSpPr/>
              <p:nvPr userDrawn="1"/>
            </p:nvGrpSpPr>
            <p:grpSpPr>
              <a:xfrm>
                <a:off x="3140827" y="3672632"/>
                <a:ext cx="1444114" cy="1189317"/>
                <a:chOff x="5752490" y="3664166"/>
                <a:chExt cx="1444114" cy="1189317"/>
              </a:xfrm>
              <a:grpFill/>
            </p:grpSpPr>
            <p:pic>
              <p:nvPicPr>
                <p:cNvPr id="47" name="圖形 46" descr="Wi-Fi 以實心填滿">
                  <a:extLst>
                    <a:ext uri="{FF2B5EF4-FFF2-40B4-BE49-F238E27FC236}">
                      <a16:creationId xmlns:a16="http://schemas.microsoft.com/office/drawing/2014/main" id="{080A1B68-4A47-F055-1B7D-F8A1D892D7E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8" name="圖形 47" descr="Wi-Fi 以實心填滿">
                  <a:extLst>
                    <a:ext uri="{FF2B5EF4-FFF2-40B4-BE49-F238E27FC236}">
                      <a16:creationId xmlns:a16="http://schemas.microsoft.com/office/drawing/2014/main" id="{6C824CDC-54CB-D245-BBF3-53666365B54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49" name="圖形 48" descr="Wi-Fi 以實心填滿">
                  <a:extLst>
                    <a:ext uri="{FF2B5EF4-FFF2-40B4-BE49-F238E27FC236}">
                      <a16:creationId xmlns:a16="http://schemas.microsoft.com/office/drawing/2014/main" id="{FA4D39BA-D013-37B0-8A6C-51A216DAB07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50" name="群組 49">
                <a:extLst>
                  <a:ext uri="{FF2B5EF4-FFF2-40B4-BE49-F238E27FC236}">
                    <a16:creationId xmlns:a16="http://schemas.microsoft.com/office/drawing/2014/main" id="{4A3A7266-A61E-F733-4E40-7DE9D77779B9}"/>
                  </a:ext>
                </a:extLst>
              </p:cNvPr>
              <p:cNvGrpSpPr/>
              <p:nvPr userDrawn="1"/>
            </p:nvGrpSpPr>
            <p:grpSpPr>
              <a:xfrm>
                <a:off x="4173760" y="3668399"/>
                <a:ext cx="1444114" cy="1189317"/>
                <a:chOff x="5752490" y="3664166"/>
                <a:chExt cx="1444114" cy="1189317"/>
              </a:xfrm>
              <a:grpFill/>
            </p:grpSpPr>
            <p:pic>
              <p:nvPicPr>
                <p:cNvPr id="51" name="圖形 50" descr="Wi-Fi 以實心填滿">
                  <a:extLst>
                    <a:ext uri="{FF2B5EF4-FFF2-40B4-BE49-F238E27FC236}">
                      <a16:creationId xmlns:a16="http://schemas.microsoft.com/office/drawing/2014/main" id="{F0D3329E-DDC7-BBC6-8D0C-5401DFA64A7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2" name="圖形 51" descr="Wi-Fi 以實心填滿">
                  <a:extLst>
                    <a:ext uri="{FF2B5EF4-FFF2-40B4-BE49-F238E27FC236}">
                      <a16:creationId xmlns:a16="http://schemas.microsoft.com/office/drawing/2014/main" id="{1D90D45C-2BC6-AA32-3007-BBD30C414D5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3" name="圖形 52" descr="Wi-Fi 以實心填滿">
                  <a:extLst>
                    <a:ext uri="{FF2B5EF4-FFF2-40B4-BE49-F238E27FC236}">
                      <a16:creationId xmlns:a16="http://schemas.microsoft.com/office/drawing/2014/main" id="{148B4908-1797-8053-3DB2-815E40DD087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54" name="群組 53">
                <a:extLst>
                  <a:ext uri="{FF2B5EF4-FFF2-40B4-BE49-F238E27FC236}">
                    <a16:creationId xmlns:a16="http://schemas.microsoft.com/office/drawing/2014/main" id="{4A216CB9-A25D-F0B9-480C-DAD30305C2A7}"/>
                  </a:ext>
                </a:extLst>
              </p:cNvPr>
              <p:cNvGrpSpPr/>
              <p:nvPr userDrawn="1"/>
            </p:nvGrpSpPr>
            <p:grpSpPr>
              <a:xfrm>
                <a:off x="2118653" y="3676865"/>
                <a:ext cx="1444114" cy="1189317"/>
                <a:chOff x="5752490" y="3664166"/>
                <a:chExt cx="1444114" cy="1189317"/>
              </a:xfrm>
              <a:grpFill/>
            </p:grpSpPr>
            <p:pic>
              <p:nvPicPr>
                <p:cNvPr id="55" name="圖形 54" descr="Wi-Fi 以實心填滿">
                  <a:extLst>
                    <a:ext uri="{FF2B5EF4-FFF2-40B4-BE49-F238E27FC236}">
                      <a16:creationId xmlns:a16="http://schemas.microsoft.com/office/drawing/2014/main" id="{16BB11EF-F4E3-F0F7-D586-4AAF4C28E5B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6" name="圖形 55" descr="Wi-Fi 以實心填滿">
                  <a:extLst>
                    <a:ext uri="{FF2B5EF4-FFF2-40B4-BE49-F238E27FC236}">
                      <a16:creationId xmlns:a16="http://schemas.microsoft.com/office/drawing/2014/main" id="{27122A2E-F91B-BEA5-5E18-D997EBD1880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7" name="圖形 56" descr="Wi-Fi 以實心填滿">
                  <a:extLst>
                    <a:ext uri="{FF2B5EF4-FFF2-40B4-BE49-F238E27FC236}">
                      <a16:creationId xmlns:a16="http://schemas.microsoft.com/office/drawing/2014/main" id="{DADEE69B-744E-1766-1A4D-24A5DA582F8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50" name="群組 1049">
                <a:extLst>
                  <a:ext uri="{FF2B5EF4-FFF2-40B4-BE49-F238E27FC236}">
                    <a16:creationId xmlns:a16="http://schemas.microsoft.com/office/drawing/2014/main" id="{8662B931-0511-E511-5E77-092DFEAFC1BC}"/>
                  </a:ext>
                </a:extLst>
              </p:cNvPr>
              <p:cNvGrpSpPr/>
              <p:nvPr userDrawn="1"/>
            </p:nvGrpSpPr>
            <p:grpSpPr>
              <a:xfrm>
                <a:off x="2131357" y="3951401"/>
                <a:ext cx="5541473" cy="1428910"/>
                <a:chOff x="2131357" y="3951401"/>
                <a:chExt cx="5541473" cy="1428910"/>
              </a:xfrm>
              <a:grpFill/>
            </p:grpSpPr>
            <p:pic>
              <p:nvPicPr>
                <p:cNvPr id="58" name="圖形 57" descr="Wi-Fi 以實心填滿">
                  <a:extLst>
                    <a:ext uri="{FF2B5EF4-FFF2-40B4-BE49-F238E27FC236}">
                      <a16:creationId xmlns:a16="http://schemas.microsoft.com/office/drawing/2014/main" id="{6D0A2C7E-A8FF-0A2C-4391-DC0363EC0B3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4619" y="395140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9" name="圖形 58" descr="Wi-Fi 以實心填滿">
                  <a:extLst>
                    <a:ext uri="{FF2B5EF4-FFF2-40B4-BE49-F238E27FC236}">
                      <a16:creationId xmlns:a16="http://schemas.microsoft.com/office/drawing/2014/main" id="{8739C86F-29B2-AD39-E4B6-8CF76C142D2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27101" y="3951401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60" name="群組 59">
                  <a:extLst>
                    <a:ext uri="{FF2B5EF4-FFF2-40B4-BE49-F238E27FC236}">
                      <a16:creationId xmlns:a16="http://schemas.microsoft.com/office/drawing/2014/main" id="{E0E5009D-FB3A-C109-A5DD-ACD6D8329BEE}"/>
                    </a:ext>
                  </a:extLst>
                </p:cNvPr>
                <p:cNvGrpSpPr/>
                <p:nvPr userDrawn="1"/>
              </p:nvGrpSpPr>
              <p:grpSpPr>
                <a:xfrm>
                  <a:off x="5195783" y="4185738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61" name="圖形 60" descr="Wi-Fi 以實心填滿">
                    <a:extLst>
                      <a:ext uri="{FF2B5EF4-FFF2-40B4-BE49-F238E27FC236}">
                        <a16:creationId xmlns:a16="http://schemas.microsoft.com/office/drawing/2014/main" id="{0F04A655-905A-39F1-12CC-10EAB0CED32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62" name="圖形 61" descr="Wi-Fi 以實心填滿">
                    <a:extLst>
                      <a:ext uri="{FF2B5EF4-FFF2-40B4-BE49-F238E27FC236}">
                        <a16:creationId xmlns:a16="http://schemas.microsoft.com/office/drawing/2014/main" id="{BA660D85-7757-C683-6896-15068BD86F8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63" name="圖形 62" descr="Wi-Fi 以實心填滿">
                    <a:extLst>
                      <a:ext uri="{FF2B5EF4-FFF2-40B4-BE49-F238E27FC236}">
                        <a16:creationId xmlns:a16="http://schemas.microsoft.com/office/drawing/2014/main" id="{2D5334BA-4E5C-1759-0C72-C3274F6E997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24" name="群組 1023">
                  <a:extLst>
                    <a:ext uri="{FF2B5EF4-FFF2-40B4-BE49-F238E27FC236}">
                      <a16:creationId xmlns:a16="http://schemas.microsoft.com/office/drawing/2014/main" id="{ABADB06F-4467-0066-DB0E-718E3B883A2D}"/>
                    </a:ext>
                  </a:extLst>
                </p:cNvPr>
                <p:cNvGrpSpPr/>
                <p:nvPr userDrawn="1"/>
              </p:nvGrpSpPr>
              <p:grpSpPr>
                <a:xfrm>
                  <a:off x="6228716" y="4181505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025" name="圖形 1024" descr="Wi-Fi 以實心填滿">
                    <a:extLst>
                      <a:ext uri="{FF2B5EF4-FFF2-40B4-BE49-F238E27FC236}">
                        <a16:creationId xmlns:a16="http://schemas.microsoft.com/office/drawing/2014/main" id="{E2AC6419-80DC-4B9F-6013-88BE80B5A51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27" name="圖形 1026" descr="Wi-Fi 以實心填滿">
                    <a:extLst>
                      <a:ext uri="{FF2B5EF4-FFF2-40B4-BE49-F238E27FC236}">
                        <a16:creationId xmlns:a16="http://schemas.microsoft.com/office/drawing/2014/main" id="{4B4D6A75-4767-3EAF-CA95-E5BE79EDFA1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29" name="圖形 1028" descr="Wi-Fi 以實心填滿">
                    <a:extLst>
                      <a:ext uri="{FF2B5EF4-FFF2-40B4-BE49-F238E27FC236}">
                        <a16:creationId xmlns:a16="http://schemas.microsoft.com/office/drawing/2014/main" id="{05597A2D-B143-EA51-01D5-F630F309522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30" name="群組 1029">
                  <a:extLst>
                    <a:ext uri="{FF2B5EF4-FFF2-40B4-BE49-F238E27FC236}">
                      <a16:creationId xmlns:a16="http://schemas.microsoft.com/office/drawing/2014/main" id="{C2A8BCAC-C661-4FA5-D096-A4F99CBC94E1}"/>
                    </a:ext>
                  </a:extLst>
                </p:cNvPr>
                <p:cNvGrpSpPr/>
                <p:nvPr userDrawn="1"/>
              </p:nvGrpSpPr>
              <p:grpSpPr>
                <a:xfrm>
                  <a:off x="4173609" y="4189971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031" name="圖形 1030" descr="Wi-Fi 以實心填滿">
                    <a:extLst>
                      <a:ext uri="{FF2B5EF4-FFF2-40B4-BE49-F238E27FC236}">
                        <a16:creationId xmlns:a16="http://schemas.microsoft.com/office/drawing/2014/main" id="{7499B77A-B1D1-35E4-58BE-95FA9C876AB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32" name="圖形 1031" descr="Wi-Fi 以實心填滿">
                    <a:extLst>
                      <a:ext uri="{FF2B5EF4-FFF2-40B4-BE49-F238E27FC236}">
                        <a16:creationId xmlns:a16="http://schemas.microsoft.com/office/drawing/2014/main" id="{E9913830-8CE0-7241-21B4-A62EB0240D6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33" name="圖形 1032" descr="Wi-Fi 以實心填滿">
                    <a:extLst>
                      <a:ext uri="{FF2B5EF4-FFF2-40B4-BE49-F238E27FC236}">
                        <a16:creationId xmlns:a16="http://schemas.microsoft.com/office/drawing/2014/main" id="{2AAD34EC-C2DC-C051-7C86-445CDDD86A9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34" name="圖形 1033" descr="Wi-Fi 以實心填滿">
                  <a:extLst>
                    <a:ext uri="{FF2B5EF4-FFF2-40B4-BE49-F238E27FC236}">
                      <a16:creationId xmlns:a16="http://schemas.microsoft.com/office/drawing/2014/main" id="{C6B20CBE-AE93-2B4D-396C-E4582A56728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9575" y="446450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35" name="圖形 1034" descr="Wi-Fi 以實心填滿">
                  <a:extLst>
                    <a:ext uri="{FF2B5EF4-FFF2-40B4-BE49-F238E27FC236}">
                      <a16:creationId xmlns:a16="http://schemas.microsoft.com/office/drawing/2014/main" id="{1B2AD2D6-02CA-357C-DBC9-44AD29A3F68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057" y="4464507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1036" name="群組 1035">
                  <a:extLst>
                    <a:ext uri="{FF2B5EF4-FFF2-40B4-BE49-F238E27FC236}">
                      <a16:creationId xmlns:a16="http://schemas.microsoft.com/office/drawing/2014/main" id="{1BCCBE80-4E84-4AA5-F15D-ADB8190DFE0D}"/>
                    </a:ext>
                  </a:extLst>
                </p:cNvPr>
                <p:cNvGrpSpPr/>
                <p:nvPr userDrawn="1"/>
              </p:nvGrpSpPr>
              <p:grpSpPr>
                <a:xfrm>
                  <a:off x="2623817" y="4187142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037" name="圖形 1036" descr="Wi-Fi 以實心填滿">
                    <a:extLst>
                      <a:ext uri="{FF2B5EF4-FFF2-40B4-BE49-F238E27FC236}">
                        <a16:creationId xmlns:a16="http://schemas.microsoft.com/office/drawing/2014/main" id="{B566CF6C-B072-D2C1-3D8D-0A158867811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38" name="圖形 1037" descr="Wi-Fi 以實心填滿">
                    <a:extLst>
                      <a:ext uri="{FF2B5EF4-FFF2-40B4-BE49-F238E27FC236}">
                        <a16:creationId xmlns:a16="http://schemas.microsoft.com/office/drawing/2014/main" id="{B9076173-5E35-20A1-345F-BB88221DE70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39" name="圖形 1038" descr="Wi-Fi 以實心填滿">
                    <a:extLst>
                      <a:ext uri="{FF2B5EF4-FFF2-40B4-BE49-F238E27FC236}">
                        <a16:creationId xmlns:a16="http://schemas.microsoft.com/office/drawing/2014/main" id="{0C2F1F27-BC99-B6E0-E745-4A365833482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40" name="群組 1039">
                  <a:extLst>
                    <a:ext uri="{FF2B5EF4-FFF2-40B4-BE49-F238E27FC236}">
                      <a16:creationId xmlns:a16="http://schemas.microsoft.com/office/drawing/2014/main" id="{D67ED90A-F001-A691-6B84-C718EBCCD0A9}"/>
                    </a:ext>
                  </a:extLst>
                </p:cNvPr>
                <p:cNvGrpSpPr/>
                <p:nvPr userDrawn="1"/>
              </p:nvGrpSpPr>
              <p:grpSpPr>
                <a:xfrm>
                  <a:off x="3656750" y="4182909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041" name="圖形 1040" descr="Wi-Fi 以實心填滿">
                    <a:extLst>
                      <a:ext uri="{FF2B5EF4-FFF2-40B4-BE49-F238E27FC236}">
                        <a16:creationId xmlns:a16="http://schemas.microsoft.com/office/drawing/2014/main" id="{945B6D0B-0B77-22AB-84B6-B9FB8C55805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42" name="圖形 1041" descr="Wi-Fi 以實心填滿">
                    <a:extLst>
                      <a:ext uri="{FF2B5EF4-FFF2-40B4-BE49-F238E27FC236}">
                        <a16:creationId xmlns:a16="http://schemas.microsoft.com/office/drawing/2014/main" id="{1002BAAD-088C-FA00-A13B-79F915C0D1D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43" name="圖形 1042" descr="Wi-Fi 以實心填滿">
                    <a:extLst>
                      <a:ext uri="{FF2B5EF4-FFF2-40B4-BE49-F238E27FC236}">
                        <a16:creationId xmlns:a16="http://schemas.microsoft.com/office/drawing/2014/main" id="{45315C59-2737-4F8A-F2C1-033AE41B77F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45" name="圖形 1044" descr="Wi-Fi 以實心填滿">
                  <a:extLst>
                    <a:ext uri="{FF2B5EF4-FFF2-40B4-BE49-F238E27FC236}">
                      <a16:creationId xmlns:a16="http://schemas.microsoft.com/office/drawing/2014/main" id="{F5340423-29E1-FBE0-885C-553F86D6AB3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1357" y="41913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48" name="圖形 1047" descr="Wi-Fi 以實心填滿">
                  <a:extLst>
                    <a:ext uri="{FF2B5EF4-FFF2-40B4-BE49-F238E27FC236}">
                      <a16:creationId xmlns:a16="http://schemas.microsoft.com/office/drawing/2014/main" id="{528596B2-4BB1-40B5-0849-2D9AE16F768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7609" y="446591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49" name="圖形 1048" descr="Wi-Fi 以實心填滿">
                  <a:extLst>
                    <a:ext uri="{FF2B5EF4-FFF2-40B4-BE49-F238E27FC236}">
                      <a16:creationId xmlns:a16="http://schemas.microsoft.com/office/drawing/2014/main" id="{D76EB512-F4B0-B14C-4352-34062F589CE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0091" y="4465911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52" name="群組 1051">
              <a:extLst>
                <a:ext uri="{FF2B5EF4-FFF2-40B4-BE49-F238E27FC236}">
                  <a16:creationId xmlns:a16="http://schemas.microsoft.com/office/drawing/2014/main" id="{D02C0D13-38AC-0FE0-2248-C8D2E7F5FE53}"/>
                </a:ext>
              </a:extLst>
            </p:cNvPr>
            <p:cNvGrpSpPr/>
            <p:nvPr userDrawn="1"/>
          </p:nvGrpSpPr>
          <p:grpSpPr>
            <a:xfrm flipH="1">
              <a:off x="-1765544" y="3181350"/>
              <a:ext cx="6077020" cy="1724611"/>
              <a:chOff x="2118653" y="3655700"/>
              <a:chExt cx="6077020" cy="1724611"/>
            </a:xfrm>
            <a:grpFill/>
          </p:grpSpPr>
          <p:grpSp>
            <p:nvGrpSpPr>
              <p:cNvPr id="1053" name="群組 1052">
                <a:extLst>
                  <a:ext uri="{FF2B5EF4-FFF2-40B4-BE49-F238E27FC236}">
                    <a16:creationId xmlns:a16="http://schemas.microsoft.com/office/drawing/2014/main" id="{87C2C121-B98F-EABD-8A9F-2C04305E9087}"/>
                  </a:ext>
                </a:extLst>
              </p:cNvPr>
              <p:cNvGrpSpPr/>
              <p:nvPr userDrawn="1"/>
            </p:nvGrpSpPr>
            <p:grpSpPr>
              <a:xfrm>
                <a:off x="4696452" y="3655700"/>
                <a:ext cx="3499221" cy="1197783"/>
                <a:chOff x="4696452" y="3655700"/>
                <a:chExt cx="3499221" cy="1197783"/>
              </a:xfrm>
              <a:grpFill/>
            </p:grpSpPr>
            <p:grpSp>
              <p:nvGrpSpPr>
                <p:cNvPr id="1094" name="群組 1093">
                  <a:extLst>
                    <a:ext uri="{FF2B5EF4-FFF2-40B4-BE49-F238E27FC236}">
                      <a16:creationId xmlns:a16="http://schemas.microsoft.com/office/drawing/2014/main" id="{9A8A7627-5740-B792-650A-43CAF814B549}"/>
                    </a:ext>
                  </a:extLst>
                </p:cNvPr>
                <p:cNvGrpSpPr/>
                <p:nvPr userDrawn="1"/>
              </p:nvGrpSpPr>
              <p:grpSpPr>
                <a:xfrm>
                  <a:off x="5718626" y="3659933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105" name="圖形 1104" descr="Wi-Fi 以實心填滿">
                    <a:extLst>
                      <a:ext uri="{FF2B5EF4-FFF2-40B4-BE49-F238E27FC236}">
                        <a16:creationId xmlns:a16="http://schemas.microsoft.com/office/drawing/2014/main" id="{3E84B85E-68D1-5066-9777-006871D9009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106" name="圖形 1105" descr="Wi-Fi 以實心填滿">
                    <a:extLst>
                      <a:ext uri="{FF2B5EF4-FFF2-40B4-BE49-F238E27FC236}">
                        <a16:creationId xmlns:a16="http://schemas.microsoft.com/office/drawing/2014/main" id="{E84D5757-C1BE-97C0-5D45-5706ECD3B35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107" name="圖形 1106" descr="Wi-Fi 以實心填滿">
                    <a:extLst>
                      <a:ext uri="{FF2B5EF4-FFF2-40B4-BE49-F238E27FC236}">
                        <a16:creationId xmlns:a16="http://schemas.microsoft.com/office/drawing/2014/main" id="{31F3E5D0-A53A-B1C4-AF2D-1E55541427C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5" name="群組 1094">
                  <a:extLst>
                    <a:ext uri="{FF2B5EF4-FFF2-40B4-BE49-F238E27FC236}">
                      <a16:creationId xmlns:a16="http://schemas.microsoft.com/office/drawing/2014/main" id="{BD199082-8F43-279C-3813-CA3F99D6111B}"/>
                    </a:ext>
                  </a:extLst>
                </p:cNvPr>
                <p:cNvGrpSpPr/>
                <p:nvPr userDrawn="1"/>
              </p:nvGrpSpPr>
              <p:grpSpPr>
                <a:xfrm>
                  <a:off x="6751559" y="3655700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102" name="圖形 1101" descr="Wi-Fi 以實心填滿">
                    <a:extLst>
                      <a:ext uri="{FF2B5EF4-FFF2-40B4-BE49-F238E27FC236}">
                        <a16:creationId xmlns:a16="http://schemas.microsoft.com/office/drawing/2014/main" id="{90901C90-A252-4403-D4B1-55E2756FD8E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103" name="圖形 1102" descr="Wi-Fi 以實心填滿">
                    <a:extLst>
                      <a:ext uri="{FF2B5EF4-FFF2-40B4-BE49-F238E27FC236}">
                        <a16:creationId xmlns:a16="http://schemas.microsoft.com/office/drawing/2014/main" id="{6DEC2318-0E65-246B-1159-C1484C32ADB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104" name="圖形 1103" descr="Wi-Fi 以實心填滿">
                    <a:extLst>
                      <a:ext uri="{FF2B5EF4-FFF2-40B4-BE49-F238E27FC236}">
                        <a16:creationId xmlns:a16="http://schemas.microsoft.com/office/drawing/2014/main" id="{A33A2D7C-E9CB-C7AE-83A5-D61734C20EF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96" name="群組 1095">
                  <a:extLst>
                    <a:ext uri="{FF2B5EF4-FFF2-40B4-BE49-F238E27FC236}">
                      <a16:creationId xmlns:a16="http://schemas.microsoft.com/office/drawing/2014/main" id="{557C41A6-2B17-9CEA-9790-808A4FE74982}"/>
                    </a:ext>
                  </a:extLst>
                </p:cNvPr>
                <p:cNvGrpSpPr/>
                <p:nvPr userDrawn="1"/>
              </p:nvGrpSpPr>
              <p:grpSpPr>
                <a:xfrm>
                  <a:off x="4696452" y="3664166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099" name="圖形 1098" descr="Wi-Fi 以實心填滿">
                    <a:extLst>
                      <a:ext uri="{FF2B5EF4-FFF2-40B4-BE49-F238E27FC236}">
                        <a16:creationId xmlns:a16="http://schemas.microsoft.com/office/drawing/2014/main" id="{D8C48072-FF5B-4E01-306C-9B9C44A7D1E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100" name="圖形 1099" descr="Wi-Fi 以實心填滿">
                    <a:extLst>
                      <a:ext uri="{FF2B5EF4-FFF2-40B4-BE49-F238E27FC236}">
                        <a16:creationId xmlns:a16="http://schemas.microsoft.com/office/drawing/2014/main" id="{F6D4E44F-EF63-32ED-5AC1-91547A67333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101" name="圖形 1100" descr="Wi-Fi 以實心填滿">
                    <a:extLst>
                      <a:ext uri="{FF2B5EF4-FFF2-40B4-BE49-F238E27FC236}">
                        <a16:creationId xmlns:a16="http://schemas.microsoft.com/office/drawing/2014/main" id="{985A2F4A-E902-36CF-9B19-A6E985F7AC9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97" name="圖形 1096" descr="Wi-Fi 以實心填滿">
                  <a:extLst>
                    <a:ext uri="{FF2B5EF4-FFF2-40B4-BE49-F238E27FC236}">
                      <a16:creationId xmlns:a16="http://schemas.microsoft.com/office/drawing/2014/main" id="{235ED4D5-736C-5FCF-EF66-4A322DFE6B3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2418" y="39387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98" name="圖形 1097" descr="Wi-Fi 以實心填滿">
                  <a:extLst>
                    <a:ext uri="{FF2B5EF4-FFF2-40B4-BE49-F238E27FC236}">
                      <a16:creationId xmlns:a16="http://schemas.microsoft.com/office/drawing/2014/main" id="{0339BFA5-606C-9066-D969-A5B1B63F06F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4900" y="3938702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54" name="群組 1053">
                <a:extLst>
                  <a:ext uri="{FF2B5EF4-FFF2-40B4-BE49-F238E27FC236}">
                    <a16:creationId xmlns:a16="http://schemas.microsoft.com/office/drawing/2014/main" id="{8A97B773-BB50-EEF7-783D-B4BADF7F2BAE}"/>
                  </a:ext>
                </a:extLst>
              </p:cNvPr>
              <p:cNvGrpSpPr/>
              <p:nvPr userDrawn="1"/>
            </p:nvGrpSpPr>
            <p:grpSpPr>
              <a:xfrm>
                <a:off x="3140827" y="3672632"/>
                <a:ext cx="1444114" cy="1189317"/>
                <a:chOff x="5752490" y="3664166"/>
                <a:chExt cx="1444114" cy="1189317"/>
              </a:xfrm>
              <a:grpFill/>
            </p:grpSpPr>
            <p:pic>
              <p:nvPicPr>
                <p:cNvPr id="1091" name="圖形 1090" descr="Wi-Fi 以實心填滿">
                  <a:extLst>
                    <a:ext uri="{FF2B5EF4-FFF2-40B4-BE49-F238E27FC236}">
                      <a16:creationId xmlns:a16="http://schemas.microsoft.com/office/drawing/2014/main" id="{11BA7711-1879-EC0B-41A8-3D5BADD3856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92" name="圖形 1091" descr="Wi-Fi 以實心填滿">
                  <a:extLst>
                    <a:ext uri="{FF2B5EF4-FFF2-40B4-BE49-F238E27FC236}">
                      <a16:creationId xmlns:a16="http://schemas.microsoft.com/office/drawing/2014/main" id="{80D51B10-6109-E502-80F5-736BC904711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93" name="圖形 1092" descr="Wi-Fi 以實心填滿">
                  <a:extLst>
                    <a:ext uri="{FF2B5EF4-FFF2-40B4-BE49-F238E27FC236}">
                      <a16:creationId xmlns:a16="http://schemas.microsoft.com/office/drawing/2014/main" id="{B2E19D60-1985-B0BF-D06E-1F140AB5784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55" name="群組 1054">
                <a:extLst>
                  <a:ext uri="{FF2B5EF4-FFF2-40B4-BE49-F238E27FC236}">
                    <a16:creationId xmlns:a16="http://schemas.microsoft.com/office/drawing/2014/main" id="{D9A5236D-71CD-7773-3BB5-839DEFD33339}"/>
                  </a:ext>
                </a:extLst>
              </p:cNvPr>
              <p:cNvGrpSpPr/>
              <p:nvPr userDrawn="1"/>
            </p:nvGrpSpPr>
            <p:grpSpPr>
              <a:xfrm>
                <a:off x="4173760" y="3668399"/>
                <a:ext cx="1444114" cy="1189317"/>
                <a:chOff x="5752490" y="3664166"/>
                <a:chExt cx="1444114" cy="1189317"/>
              </a:xfrm>
              <a:grpFill/>
            </p:grpSpPr>
            <p:pic>
              <p:nvPicPr>
                <p:cNvPr id="1088" name="圖形 1087" descr="Wi-Fi 以實心填滿">
                  <a:extLst>
                    <a:ext uri="{FF2B5EF4-FFF2-40B4-BE49-F238E27FC236}">
                      <a16:creationId xmlns:a16="http://schemas.microsoft.com/office/drawing/2014/main" id="{0A79C1B5-99AF-3011-1E17-F977621352B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89" name="圖形 1088" descr="Wi-Fi 以實心填滿">
                  <a:extLst>
                    <a:ext uri="{FF2B5EF4-FFF2-40B4-BE49-F238E27FC236}">
                      <a16:creationId xmlns:a16="http://schemas.microsoft.com/office/drawing/2014/main" id="{5CD65BF4-185E-5A48-26FA-C2A4E6D5CDD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90" name="圖形 1089" descr="Wi-Fi 以實心填滿">
                  <a:extLst>
                    <a:ext uri="{FF2B5EF4-FFF2-40B4-BE49-F238E27FC236}">
                      <a16:creationId xmlns:a16="http://schemas.microsoft.com/office/drawing/2014/main" id="{EEAC2D59-323A-0936-B299-1F8310FA5C7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56" name="群組 1055">
                <a:extLst>
                  <a:ext uri="{FF2B5EF4-FFF2-40B4-BE49-F238E27FC236}">
                    <a16:creationId xmlns:a16="http://schemas.microsoft.com/office/drawing/2014/main" id="{C327F479-1AD5-AC5A-96A4-9B237CC6B033}"/>
                  </a:ext>
                </a:extLst>
              </p:cNvPr>
              <p:cNvGrpSpPr/>
              <p:nvPr userDrawn="1"/>
            </p:nvGrpSpPr>
            <p:grpSpPr>
              <a:xfrm>
                <a:off x="2118653" y="3676865"/>
                <a:ext cx="1444114" cy="1189317"/>
                <a:chOff x="5752490" y="3664166"/>
                <a:chExt cx="1444114" cy="1189317"/>
              </a:xfrm>
              <a:grpFill/>
            </p:grpSpPr>
            <p:pic>
              <p:nvPicPr>
                <p:cNvPr id="1085" name="圖形 1084" descr="Wi-Fi 以實心填滿">
                  <a:extLst>
                    <a:ext uri="{FF2B5EF4-FFF2-40B4-BE49-F238E27FC236}">
                      <a16:creationId xmlns:a16="http://schemas.microsoft.com/office/drawing/2014/main" id="{C55C4F59-82EF-11DB-F88A-A7ED83CF76C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86" name="圖形 1085" descr="Wi-Fi 以實心填滿">
                  <a:extLst>
                    <a:ext uri="{FF2B5EF4-FFF2-40B4-BE49-F238E27FC236}">
                      <a16:creationId xmlns:a16="http://schemas.microsoft.com/office/drawing/2014/main" id="{F706E82D-0D00-4E0E-D6A7-DB8142A8E58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87" name="圖形 1086" descr="Wi-Fi 以實心填滿">
                  <a:extLst>
                    <a:ext uri="{FF2B5EF4-FFF2-40B4-BE49-F238E27FC236}">
                      <a16:creationId xmlns:a16="http://schemas.microsoft.com/office/drawing/2014/main" id="{BA807A96-AB18-7AD6-D2A6-42538B75194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1057" name="群組 1056">
                <a:extLst>
                  <a:ext uri="{FF2B5EF4-FFF2-40B4-BE49-F238E27FC236}">
                    <a16:creationId xmlns:a16="http://schemas.microsoft.com/office/drawing/2014/main" id="{78253819-D9FF-B67C-581B-7AA621C81E49}"/>
                  </a:ext>
                </a:extLst>
              </p:cNvPr>
              <p:cNvGrpSpPr/>
              <p:nvPr userDrawn="1"/>
            </p:nvGrpSpPr>
            <p:grpSpPr>
              <a:xfrm>
                <a:off x="2131357" y="3951401"/>
                <a:ext cx="5541473" cy="1428910"/>
                <a:chOff x="2131357" y="3951401"/>
                <a:chExt cx="5541473" cy="1428910"/>
              </a:xfrm>
              <a:grpFill/>
            </p:grpSpPr>
            <p:pic>
              <p:nvPicPr>
                <p:cNvPr id="1058" name="圖形 1057" descr="Wi-Fi 以實心填滿">
                  <a:extLst>
                    <a:ext uri="{FF2B5EF4-FFF2-40B4-BE49-F238E27FC236}">
                      <a16:creationId xmlns:a16="http://schemas.microsoft.com/office/drawing/2014/main" id="{6A3CDDCB-536B-9C04-D0B0-69984B3EED1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4619" y="395140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59" name="圖形 1058" descr="Wi-Fi 以實心填滿">
                  <a:extLst>
                    <a:ext uri="{FF2B5EF4-FFF2-40B4-BE49-F238E27FC236}">
                      <a16:creationId xmlns:a16="http://schemas.microsoft.com/office/drawing/2014/main" id="{42E50E5F-2DB8-8D4D-67EA-6E2BA000738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27101" y="3951401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1060" name="群組 1059">
                  <a:extLst>
                    <a:ext uri="{FF2B5EF4-FFF2-40B4-BE49-F238E27FC236}">
                      <a16:creationId xmlns:a16="http://schemas.microsoft.com/office/drawing/2014/main" id="{B0F4403F-BDDC-A988-E154-B2F1ADA1898C}"/>
                    </a:ext>
                  </a:extLst>
                </p:cNvPr>
                <p:cNvGrpSpPr/>
                <p:nvPr userDrawn="1"/>
              </p:nvGrpSpPr>
              <p:grpSpPr>
                <a:xfrm>
                  <a:off x="5195783" y="4185738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082" name="圖形 1081" descr="Wi-Fi 以實心填滿">
                    <a:extLst>
                      <a:ext uri="{FF2B5EF4-FFF2-40B4-BE49-F238E27FC236}">
                        <a16:creationId xmlns:a16="http://schemas.microsoft.com/office/drawing/2014/main" id="{D7F4A4A2-4A26-D790-158E-184075A8E42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83" name="圖形 1082" descr="Wi-Fi 以實心填滿">
                    <a:extLst>
                      <a:ext uri="{FF2B5EF4-FFF2-40B4-BE49-F238E27FC236}">
                        <a16:creationId xmlns:a16="http://schemas.microsoft.com/office/drawing/2014/main" id="{E41B0796-F32C-517E-A6FB-5B8D76F7F04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84" name="圖形 1083" descr="Wi-Fi 以實心填滿">
                    <a:extLst>
                      <a:ext uri="{FF2B5EF4-FFF2-40B4-BE49-F238E27FC236}">
                        <a16:creationId xmlns:a16="http://schemas.microsoft.com/office/drawing/2014/main" id="{9AC730DB-3FEB-5436-AC0C-C7E00E9AF43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1" name="群組 1060">
                  <a:extLst>
                    <a:ext uri="{FF2B5EF4-FFF2-40B4-BE49-F238E27FC236}">
                      <a16:creationId xmlns:a16="http://schemas.microsoft.com/office/drawing/2014/main" id="{7D9642ED-E67C-3A83-A806-05BB3686048F}"/>
                    </a:ext>
                  </a:extLst>
                </p:cNvPr>
                <p:cNvGrpSpPr/>
                <p:nvPr userDrawn="1"/>
              </p:nvGrpSpPr>
              <p:grpSpPr>
                <a:xfrm>
                  <a:off x="6228716" y="4181505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079" name="圖形 1078" descr="Wi-Fi 以實心填滿">
                    <a:extLst>
                      <a:ext uri="{FF2B5EF4-FFF2-40B4-BE49-F238E27FC236}">
                        <a16:creationId xmlns:a16="http://schemas.microsoft.com/office/drawing/2014/main" id="{1488C5DD-F5B6-EA57-1C29-01193529D7F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80" name="圖形 1079" descr="Wi-Fi 以實心填滿">
                    <a:extLst>
                      <a:ext uri="{FF2B5EF4-FFF2-40B4-BE49-F238E27FC236}">
                        <a16:creationId xmlns:a16="http://schemas.microsoft.com/office/drawing/2014/main" id="{1EE06855-1618-81AC-E68B-BF9886CD275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81" name="圖形 1080" descr="Wi-Fi 以實心填滿">
                    <a:extLst>
                      <a:ext uri="{FF2B5EF4-FFF2-40B4-BE49-F238E27FC236}">
                        <a16:creationId xmlns:a16="http://schemas.microsoft.com/office/drawing/2014/main" id="{807B97C1-6909-B8E3-857E-1E0885AD05E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2" name="群組 1061">
                  <a:extLst>
                    <a:ext uri="{FF2B5EF4-FFF2-40B4-BE49-F238E27FC236}">
                      <a16:creationId xmlns:a16="http://schemas.microsoft.com/office/drawing/2014/main" id="{07466885-C373-ECF8-1F08-38DEDAF235E1}"/>
                    </a:ext>
                  </a:extLst>
                </p:cNvPr>
                <p:cNvGrpSpPr/>
                <p:nvPr userDrawn="1"/>
              </p:nvGrpSpPr>
              <p:grpSpPr>
                <a:xfrm>
                  <a:off x="4173609" y="4189971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076" name="圖形 1075" descr="Wi-Fi 以實心填滿">
                    <a:extLst>
                      <a:ext uri="{FF2B5EF4-FFF2-40B4-BE49-F238E27FC236}">
                        <a16:creationId xmlns:a16="http://schemas.microsoft.com/office/drawing/2014/main" id="{019ED15D-183C-95F2-223D-488B01A9247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77" name="圖形 1076" descr="Wi-Fi 以實心填滿">
                    <a:extLst>
                      <a:ext uri="{FF2B5EF4-FFF2-40B4-BE49-F238E27FC236}">
                        <a16:creationId xmlns:a16="http://schemas.microsoft.com/office/drawing/2014/main" id="{F741C909-0D0C-04F7-B7C2-E49439DCC69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78" name="圖形 1077" descr="Wi-Fi 以實心填滿">
                    <a:extLst>
                      <a:ext uri="{FF2B5EF4-FFF2-40B4-BE49-F238E27FC236}">
                        <a16:creationId xmlns:a16="http://schemas.microsoft.com/office/drawing/2014/main" id="{20D10FD5-9298-E9A3-A1E3-186B8A38528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3" name="圖形 1062" descr="Wi-Fi 以實心填滿">
                  <a:extLst>
                    <a:ext uri="{FF2B5EF4-FFF2-40B4-BE49-F238E27FC236}">
                      <a16:creationId xmlns:a16="http://schemas.microsoft.com/office/drawing/2014/main" id="{0EC7D919-060A-C3D8-A18F-F2768EBADE0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9575" y="446450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64" name="圖形 1063" descr="Wi-Fi 以實心填滿">
                  <a:extLst>
                    <a:ext uri="{FF2B5EF4-FFF2-40B4-BE49-F238E27FC236}">
                      <a16:creationId xmlns:a16="http://schemas.microsoft.com/office/drawing/2014/main" id="{B349BD97-7103-7118-E73B-93F23DEFED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057" y="4464507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1065" name="群組 1064">
                  <a:extLst>
                    <a:ext uri="{FF2B5EF4-FFF2-40B4-BE49-F238E27FC236}">
                      <a16:creationId xmlns:a16="http://schemas.microsoft.com/office/drawing/2014/main" id="{B7C462D7-06A6-5B54-BD00-86B6E6FE28AB}"/>
                    </a:ext>
                  </a:extLst>
                </p:cNvPr>
                <p:cNvGrpSpPr/>
                <p:nvPr userDrawn="1"/>
              </p:nvGrpSpPr>
              <p:grpSpPr>
                <a:xfrm>
                  <a:off x="2623817" y="4187142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073" name="圖形 1072" descr="Wi-Fi 以實心填滿">
                    <a:extLst>
                      <a:ext uri="{FF2B5EF4-FFF2-40B4-BE49-F238E27FC236}">
                        <a16:creationId xmlns:a16="http://schemas.microsoft.com/office/drawing/2014/main" id="{283B8040-D0CB-C08D-4D23-88514A20716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74" name="圖形 1073" descr="Wi-Fi 以實心填滿">
                    <a:extLst>
                      <a:ext uri="{FF2B5EF4-FFF2-40B4-BE49-F238E27FC236}">
                        <a16:creationId xmlns:a16="http://schemas.microsoft.com/office/drawing/2014/main" id="{E1CBB086-92E8-8E7E-AF99-F272C98FE41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75" name="圖形 1074" descr="Wi-Fi 以實心填滿">
                    <a:extLst>
                      <a:ext uri="{FF2B5EF4-FFF2-40B4-BE49-F238E27FC236}">
                        <a16:creationId xmlns:a16="http://schemas.microsoft.com/office/drawing/2014/main" id="{441449F2-E0CB-36DC-B79B-E4EDABAF008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066" name="群組 1065">
                  <a:extLst>
                    <a:ext uri="{FF2B5EF4-FFF2-40B4-BE49-F238E27FC236}">
                      <a16:creationId xmlns:a16="http://schemas.microsoft.com/office/drawing/2014/main" id="{86F6A55C-C24C-45B5-4108-06FF0BE39E46}"/>
                    </a:ext>
                  </a:extLst>
                </p:cNvPr>
                <p:cNvGrpSpPr/>
                <p:nvPr userDrawn="1"/>
              </p:nvGrpSpPr>
              <p:grpSpPr>
                <a:xfrm>
                  <a:off x="3656750" y="4182909"/>
                  <a:ext cx="1444114" cy="1189317"/>
                  <a:chOff x="5752490" y="3664166"/>
                  <a:chExt cx="1444114" cy="1189317"/>
                </a:xfrm>
                <a:grpFill/>
              </p:grpSpPr>
              <p:pic>
                <p:nvPicPr>
                  <p:cNvPr id="1070" name="圖形 1069" descr="Wi-Fi 以實心填滿">
                    <a:extLst>
                      <a:ext uri="{FF2B5EF4-FFF2-40B4-BE49-F238E27FC236}">
                        <a16:creationId xmlns:a16="http://schemas.microsoft.com/office/drawing/2014/main" id="{52945A13-0545-0373-59EF-E1E2ECF8956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71" name="圖形 1070" descr="Wi-Fi 以實心填滿">
                    <a:extLst>
                      <a:ext uri="{FF2B5EF4-FFF2-40B4-BE49-F238E27FC236}">
                        <a16:creationId xmlns:a16="http://schemas.microsoft.com/office/drawing/2014/main" id="{7ADCF52D-CA8B-47CB-EE1A-A9111F77A48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72" name="圖形 1071" descr="Wi-Fi 以實心填滿">
                    <a:extLst>
                      <a:ext uri="{FF2B5EF4-FFF2-40B4-BE49-F238E27FC236}">
                        <a16:creationId xmlns:a16="http://schemas.microsoft.com/office/drawing/2014/main" id="{1EAA789F-8085-5CB0-BBAF-46DADD5F188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067" name="圖形 1066" descr="Wi-Fi 以實心填滿">
                  <a:extLst>
                    <a:ext uri="{FF2B5EF4-FFF2-40B4-BE49-F238E27FC236}">
                      <a16:creationId xmlns:a16="http://schemas.microsoft.com/office/drawing/2014/main" id="{C4EE7081-2081-EBC3-3DBE-0DB4F4EBDE72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1357" y="41913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68" name="圖形 1067" descr="Wi-Fi 以實心填滿">
                  <a:extLst>
                    <a:ext uri="{FF2B5EF4-FFF2-40B4-BE49-F238E27FC236}">
                      <a16:creationId xmlns:a16="http://schemas.microsoft.com/office/drawing/2014/main" id="{82FF9C3A-C2B8-DA60-5A6A-8E681136DEC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7609" y="446591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69" name="圖形 1068" descr="Wi-Fi 以實心填滿">
                  <a:extLst>
                    <a:ext uri="{FF2B5EF4-FFF2-40B4-BE49-F238E27FC236}">
                      <a16:creationId xmlns:a16="http://schemas.microsoft.com/office/drawing/2014/main" id="{9AA709DB-45F1-9182-22C6-AE51ED95D16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0091" y="4465911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1114" name="文字方塊 1113">
            <a:extLst>
              <a:ext uri="{FF2B5EF4-FFF2-40B4-BE49-F238E27FC236}">
                <a16:creationId xmlns:a16="http://schemas.microsoft.com/office/drawing/2014/main" id="{48E1C7B7-F84C-3084-098B-E57CCF6D291C}"/>
              </a:ext>
            </a:extLst>
          </p:cNvPr>
          <p:cNvSpPr txBox="1"/>
          <p:nvPr userDrawn="1"/>
        </p:nvSpPr>
        <p:spPr>
          <a:xfrm>
            <a:off x="5356460" y="436462"/>
            <a:ext cx="5621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COMM 14</a:t>
            </a:r>
            <a:endParaRPr lang="zh-TW" altLang="en-US" sz="1400" dirty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40475791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2ECC6-5E23-0B16-309F-CBFF60F3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17" name="群組 16">
            <a:extLst>
              <a:ext uri="{FF2B5EF4-FFF2-40B4-BE49-F238E27FC236}">
                <a16:creationId xmlns:a16="http://schemas.microsoft.com/office/drawing/2014/main" id="{FC3B8EC6-87B5-C48F-D1B8-D6B3B2E3C593}"/>
              </a:ext>
            </a:extLst>
          </p:cNvPr>
          <p:cNvGrpSpPr/>
          <p:nvPr userDrawn="1"/>
        </p:nvGrpSpPr>
        <p:grpSpPr>
          <a:xfrm>
            <a:off x="-1030209" y="3844732"/>
            <a:ext cx="11243917" cy="1724611"/>
            <a:chOff x="-1765544" y="3181350"/>
            <a:chExt cx="11243917" cy="1724611"/>
          </a:xfrm>
        </p:grpSpPr>
        <p:grpSp>
          <p:nvGrpSpPr>
            <p:cNvPr id="18" name="群組 17">
              <a:extLst>
                <a:ext uri="{FF2B5EF4-FFF2-40B4-BE49-F238E27FC236}">
                  <a16:creationId xmlns:a16="http://schemas.microsoft.com/office/drawing/2014/main" id="{01D51104-9FAB-4C23-F639-A309474ABFAE}"/>
                </a:ext>
              </a:extLst>
            </p:cNvPr>
            <p:cNvGrpSpPr/>
            <p:nvPr userDrawn="1"/>
          </p:nvGrpSpPr>
          <p:grpSpPr>
            <a:xfrm>
              <a:off x="3401353" y="3181350"/>
              <a:ext cx="6077020" cy="1724611"/>
              <a:chOff x="2118653" y="3655700"/>
              <a:chExt cx="6077020" cy="1724611"/>
            </a:xfrm>
          </p:grpSpPr>
          <p:grpSp>
            <p:nvGrpSpPr>
              <p:cNvPr id="76" name="群組 75">
                <a:extLst>
                  <a:ext uri="{FF2B5EF4-FFF2-40B4-BE49-F238E27FC236}">
                    <a16:creationId xmlns:a16="http://schemas.microsoft.com/office/drawing/2014/main" id="{A7FC663E-0BDB-5CB3-BB96-FD1011C30FA1}"/>
                  </a:ext>
                </a:extLst>
              </p:cNvPr>
              <p:cNvGrpSpPr/>
              <p:nvPr userDrawn="1"/>
            </p:nvGrpSpPr>
            <p:grpSpPr>
              <a:xfrm>
                <a:off x="4696452" y="3655700"/>
                <a:ext cx="3499221" cy="1197783"/>
                <a:chOff x="4696452" y="3655700"/>
                <a:chExt cx="3499221" cy="1197783"/>
              </a:xfrm>
            </p:grpSpPr>
            <p:grpSp>
              <p:nvGrpSpPr>
                <p:cNvPr id="117" name="群組 116">
                  <a:extLst>
                    <a:ext uri="{FF2B5EF4-FFF2-40B4-BE49-F238E27FC236}">
                      <a16:creationId xmlns:a16="http://schemas.microsoft.com/office/drawing/2014/main" id="{B420A90A-90B2-65E8-23B4-286559934C09}"/>
                    </a:ext>
                  </a:extLst>
                </p:cNvPr>
                <p:cNvGrpSpPr/>
                <p:nvPr userDrawn="1"/>
              </p:nvGrpSpPr>
              <p:grpSpPr>
                <a:xfrm>
                  <a:off x="5718626" y="3659933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128" name="圖形 127" descr="Wi-Fi 以實心填滿">
                    <a:extLst>
                      <a:ext uri="{FF2B5EF4-FFF2-40B4-BE49-F238E27FC236}">
                        <a16:creationId xmlns:a16="http://schemas.microsoft.com/office/drawing/2014/main" id="{01C3E12F-650C-6444-9300-12FAE5D2D48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29" name="圖形 128" descr="Wi-Fi 以實心填滿">
                    <a:extLst>
                      <a:ext uri="{FF2B5EF4-FFF2-40B4-BE49-F238E27FC236}">
                        <a16:creationId xmlns:a16="http://schemas.microsoft.com/office/drawing/2014/main" id="{EBF83BFC-E202-7BDD-903D-6B352B9148B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30" name="圖形 129" descr="Wi-Fi 以實心填滿">
                    <a:extLst>
                      <a:ext uri="{FF2B5EF4-FFF2-40B4-BE49-F238E27FC236}">
                        <a16:creationId xmlns:a16="http://schemas.microsoft.com/office/drawing/2014/main" id="{093B0DB6-125D-59BC-145D-ED96A1D8DF7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8" name="群組 117">
                  <a:extLst>
                    <a:ext uri="{FF2B5EF4-FFF2-40B4-BE49-F238E27FC236}">
                      <a16:creationId xmlns:a16="http://schemas.microsoft.com/office/drawing/2014/main" id="{0B4A754D-BEC3-E57D-30F6-5BF6F1CCF0A9}"/>
                    </a:ext>
                  </a:extLst>
                </p:cNvPr>
                <p:cNvGrpSpPr/>
                <p:nvPr userDrawn="1"/>
              </p:nvGrpSpPr>
              <p:grpSpPr>
                <a:xfrm>
                  <a:off x="6751559" y="3655700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125" name="圖形 124" descr="Wi-Fi 以實心填滿">
                    <a:extLst>
                      <a:ext uri="{FF2B5EF4-FFF2-40B4-BE49-F238E27FC236}">
                        <a16:creationId xmlns:a16="http://schemas.microsoft.com/office/drawing/2014/main" id="{A4F7D8A7-EC76-127D-B254-32AEE66530B8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26" name="圖形 125" descr="Wi-Fi 以實心填滿">
                    <a:extLst>
                      <a:ext uri="{FF2B5EF4-FFF2-40B4-BE49-F238E27FC236}">
                        <a16:creationId xmlns:a16="http://schemas.microsoft.com/office/drawing/2014/main" id="{A4E6B140-7861-DA6F-4BF2-1F0DEFC239C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27" name="圖形 126" descr="Wi-Fi 以實心填滿">
                    <a:extLst>
                      <a:ext uri="{FF2B5EF4-FFF2-40B4-BE49-F238E27FC236}">
                        <a16:creationId xmlns:a16="http://schemas.microsoft.com/office/drawing/2014/main" id="{397A7699-E93C-954A-429D-10D7FE945A0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19" name="群組 118">
                  <a:extLst>
                    <a:ext uri="{FF2B5EF4-FFF2-40B4-BE49-F238E27FC236}">
                      <a16:creationId xmlns:a16="http://schemas.microsoft.com/office/drawing/2014/main" id="{1829D525-3D58-31AB-B674-A69F02313FCD}"/>
                    </a:ext>
                  </a:extLst>
                </p:cNvPr>
                <p:cNvGrpSpPr/>
                <p:nvPr userDrawn="1"/>
              </p:nvGrpSpPr>
              <p:grpSpPr>
                <a:xfrm>
                  <a:off x="4696452" y="3664166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122" name="圖形 121" descr="Wi-Fi 以實心填滿">
                    <a:extLst>
                      <a:ext uri="{FF2B5EF4-FFF2-40B4-BE49-F238E27FC236}">
                        <a16:creationId xmlns:a16="http://schemas.microsoft.com/office/drawing/2014/main" id="{08A7131A-A5B4-DFAE-93A2-9B259AE3DBE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23" name="圖形 122" descr="Wi-Fi 以實心填滿">
                    <a:extLst>
                      <a:ext uri="{FF2B5EF4-FFF2-40B4-BE49-F238E27FC236}">
                        <a16:creationId xmlns:a16="http://schemas.microsoft.com/office/drawing/2014/main" id="{F90B3F21-14F2-D3E1-4E99-98702104C4C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24" name="圖形 123" descr="Wi-Fi 以實心填滿">
                    <a:extLst>
                      <a:ext uri="{FF2B5EF4-FFF2-40B4-BE49-F238E27FC236}">
                        <a16:creationId xmlns:a16="http://schemas.microsoft.com/office/drawing/2014/main" id="{784CCC13-5F8E-C309-C9FB-CFABB676E55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0" name="圖形 119" descr="Wi-Fi 以實心填滿">
                  <a:extLst>
                    <a:ext uri="{FF2B5EF4-FFF2-40B4-BE49-F238E27FC236}">
                      <a16:creationId xmlns:a16="http://schemas.microsoft.com/office/drawing/2014/main" id="{E4E21CDC-A085-4740-B898-6F1A62E3C967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2418" y="39387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21" name="圖形 120" descr="Wi-Fi 以實心填滿">
                  <a:extLst>
                    <a:ext uri="{FF2B5EF4-FFF2-40B4-BE49-F238E27FC236}">
                      <a16:creationId xmlns:a16="http://schemas.microsoft.com/office/drawing/2014/main" id="{16147741-1E1B-CEF5-834D-E633A227AF99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4900" y="3938702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77" name="群組 76">
                <a:extLst>
                  <a:ext uri="{FF2B5EF4-FFF2-40B4-BE49-F238E27FC236}">
                    <a16:creationId xmlns:a16="http://schemas.microsoft.com/office/drawing/2014/main" id="{02CB906E-4DD1-39C3-4E83-FD52A741EB9D}"/>
                  </a:ext>
                </a:extLst>
              </p:cNvPr>
              <p:cNvGrpSpPr/>
              <p:nvPr userDrawn="1"/>
            </p:nvGrpSpPr>
            <p:grpSpPr>
              <a:xfrm>
                <a:off x="3140827" y="3672632"/>
                <a:ext cx="1444114" cy="1189317"/>
                <a:chOff x="5752490" y="3664166"/>
                <a:chExt cx="1444114" cy="1189317"/>
              </a:xfrm>
            </p:grpSpPr>
            <p:pic>
              <p:nvPicPr>
                <p:cNvPr id="114" name="圖形 113" descr="Wi-Fi 以實心填滿">
                  <a:extLst>
                    <a:ext uri="{FF2B5EF4-FFF2-40B4-BE49-F238E27FC236}">
                      <a16:creationId xmlns:a16="http://schemas.microsoft.com/office/drawing/2014/main" id="{63FF4445-B5E1-9581-B755-F33FEE9A8C3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15" name="圖形 114" descr="Wi-Fi 以實心填滿">
                  <a:extLst>
                    <a:ext uri="{FF2B5EF4-FFF2-40B4-BE49-F238E27FC236}">
                      <a16:creationId xmlns:a16="http://schemas.microsoft.com/office/drawing/2014/main" id="{27CFB7BB-CF85-0451-521F-979C1059FC3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16" name="圖形 115" descr="Wi-Fi 以實心填滿">
                  <a:extLst>
                    <a:ext uri="{FF2B5EF4-FFF2-40B4-BE49-F238E27FC236}">
                      <a16:creationId xmlns:a16="http://schemas.microsoft.com/office/drawing/2014/main" id="{3CC91528-EDE0-6243-2303-61901913FC4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78" name="群組 77">
                <a:extLst>
                  <a:ext uri="{FF2B5EF4-FFF2-40B4-BE49-F238E27FC236}">
                    <a16:creationId xmlns:a16="http://schemas.microsoft.com/office/drawing/2014/main" id="{436D1DCD-6C08-E09A-C4CC-48F188C5001D}"/>
                  </a:ext>
                </a:extLst>
              </p:cNvPr>
              <p:cNvGrpSpPr/>
              <p:nvPr userDrawn="1"/>
            </p:nvGrpSpPr>
            <p:grpSpPr>
              <a:xfrm>
                <a:off x="4173760" y="3668399"/>
                <a:ext cx="1444114" cy="1189317"/>
                <a:chOff x="5752490" y="3664166"/>
                <a:chExt cx="1444114" cy="1189317"/>
              </a:xfrm>
            </p:grpSpPr>
            <p:pic>
              <p:nvPicPr>
                <p:cNvPr id="111" name="圖形 110" descr="Wi-Fi 以實心填滿">
                  <a:extLst>
                    <a:ext uri="{FF2B5EF4-FFF2-40B4-BE49-F238E27FC236}">
                      <a16:creationId xmlns:a16="http://schemas.microsoft.com/office/drawing/2014/main" id="{C59BFE4E-19A6-F10F-BB02-D9981A9CDDF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12" name="圖形 111" descr="Wi-Fi 以實心填滿">
                  <a:extLst>
                    <a:ext uri="{FF2B5EF4-FFF2-40B4-BE49-F238E27FC236}">
                      <a16:creationId xmlns:a16="http://schemas.microsoft.com/office/drawing/2014/main" id="{1A626C33-F160-8463-1639-A7F37F6428B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13" name="圖形 112" descr="Wi-Fi 以實心填滿">
                  <a:extLst>
                    <a:ext uri="{FF2B5EF4-FFF2-40B4-BE49-F238E27FC236}">
                      <a16:creationId xmlns:a16="http://schemas.microsoft.com/office/drawing/2014/main" id="{86713485-8321-A3AE-D8D6-881323C92C8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79" name="群組 78">
                <a:extLst>
                  <a:ext uri="{FF2B5EF4-FFF2-40B4-BE49-F238E27FC236}">
                    <a16:creationId xmlns:a16="http://schemas.microsoft.com/office/drawing/2014/main" id="{82FECD86-874B-4DD0-9D8D-5C88E516C762}"/>
                  </a:ext>
                </a:extLst>
              </p:cNvPr>
              <p:cNvGrpSpPr/>
              <p:nvPr userDrawn="1"/>
            </p:nvGrpSpPr>
            <p:grpSpPr>
              <a:xfrm>
                <a:off x="2118653" y="3676865"/>
                <a:ext cx="1444114" cy="1189317"/>
                <a:chOff x="5752490" y="3664166"/>
                <a:chExt cx="1444114" cy="1189317"/>
              </a:xfrm>
            </p:grpSpPr>
            <p:pic>
              <p:nvPicPr>
                <p:cNvPr id="108" name="圖形 107" descr="Wi-Fi 以實心填滿">
                  <a:extLst>
                    <a:ext uri="{FF2B5EF4-FFF2-40B4-BE49-F238E27FC236}">
                      <a16:creationId xmlns:a16="http://schemas.microsoft.com/office/drawing/2014/main" id="{BD3D7383-0FD6-DCA4-A0B3-06D18EA3906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09" name="圖形 108" descr="Wi-Fi 以實心填滿">
                  <a:extLst>
                    <a:ext uri="{FF2B5EF4-FFF2-40B4-BE49-F238E27FC236}">
                      <a16:creationId xmlns:a16="http://schemas.microsoft.com/office/drawing/2014/main" id="{C0467225-75E3-FF23-1070-2F4E6B7567B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110" name="圖形 109" descr="Wi-Fi 以實心填滿">
                  <a:extLst>
                    <a:ext uri="{FF2B5EF4-FFF2-40B4-BE49-F238E27FC236}">
                      <a16:creationId xmlns:a16="http://schemas.microsoft.com/office/drawing/2014/main" id="{4DAFF06F-FF1A-63DA-D4F5-E2894382693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80" name="群組 79">
                <a:extLst>
                  <a:ext uri="{FF2B5EF4-FFF2-40B4-BE49-F238E27FC236}">
                    <a16:creationId xmlns:a16="http://schemas.microsoft.com/office/drawing/2014/main" id="{E4AE0467-718C-3B17-F9A6-C10D74529334}"/>
                  </a:ext>
                </a:extLst>
              </p:cNvPr>
              <p:cNvGrpSpPr/>
              <p:nvPr userDrawn="1"/>
            </p:nvGrpSpPr>
            <p:grpSpPr>
              <a:xfrm>
                <a:off x="2131357" y="3951401"/>
                <a:ext cx="5541473" cy="1428910"/>
                <a:chOff x="2131357" y="3951401"/>
                <a:chExt cx="5541473" cy="1428910"/>
              </a:xfrm>
            </p:grpSpPr>
            <p:pic>
              <p:nvPicPr>
                <p:cNvPr id="81" name="圖形 80" descr="Wi-Fi 以實心填滿">
                  <a:extLst>
                    <a:ext uri="{FF2B5EF4-FFF2-40B4-BE49-F238E27FC236}">
                      <a16:creationId xmlns:a16="http://schemas.microsoft.com/office/drawing/2014/main" id="{6204E664-4EA7-4DD2-BF89-05D976839D0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4619" y="395140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82" name="圖形 81" descr="Wi-Fi 以實心填滿">
                  <a:extLst>
                    <a:ext uri="{FF2B5EF4-FFF2-40B4-BE49-F238E27FC236}">
                      <a16:creationId xmlns:a16="http://schemas.microsoft.com/office/drawing/2014/main" id="{257E2700-8F3B-AF6F-39B5-E6B6E08D832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27101" y="3951401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83" name="群組 82">
                  <a:extLst>
                    <a:ext uri="{FF2B5EF4-FFF2-40B4-BE49-F238E27FC236}">
                      <a16:creationId xmlns:a16="http://schemas.microsoft.com/office/drawing/2014/main" id="{4E30F6DC-0308-EC9A-D9DA-5F33AAA1D0A5}"/>
                    </a:ext>
                  </a:extLst>
                </p:cNvPr>
                <p:cNvGrpSpPr/>
                <p:nvPr userDrawn="1"/>
              </p:nvGrpSpPr>
              <p:grpSpPr>
                <a:xfrm>
                  <a:off x="5195783" y="4185738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105" name="圖形 104" descr="Wi-Fi 以實心填滿">
                    <a:extLst>
                      <a:ext uri="{FF2B5EF4-FFF2-40B4-BE49-F238E27FC236}">
                        <a16:creationId xmlns:a16="http://schemas.microsoft.com/office/drawing/2014/main" id="{085DD17D-0345-C6A6-36A1-9C3A8D3DA01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6" name="圖形 105" descr="Wi-Fi 以實心填滿">
                    <a:extLst>
                      <a:ext uri="{FF2B5EF4-FFF2-40B4-BE49-F238E27FC236}">
                        <a16:creationId xmlns:a16="http://schemas.microsoft.com/office/drawing/2014/main" id="{A8368F1D-A673-EF46-8BA1-D9DE617A76E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7" name="圖形 106" descr="Wi-Fi 以實心填滿">
                    <a:extLst>
                      <a:ext uri="{FF2B5EF4-FFF2-40B4-BE49-F238E27FC236}">
                        <a16:creationId xmlns:a16="http://schemas.microsoft.com/office/drawing/2014/main" id="{144D1C02-6CA2-915F-0E8A-89BFC0F322E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4" name="群組 83">
                  <a:extLst>
                    <a:ext uri="{FF2B5EF4-FFF2-40B4-BE49-F238E27FC236}">
                      <a16:creationId xmlns:a16="http://schemas.microsoft.com/office/drawing/2014/main" id="{4983DC01-6DAE-7987-FA49-67C9C4A976F9}"/>
                    </a:ext>
                  </a:extLst>
                </p:cNvPr>
                <p:cNvGrpSpPr/>
                <p:nvPr userDrawn="1"/>
              </p:nvGrpSpPr>
              <p:grpSpPr>
                <a:xfrm>
                  <a:off x="6228716" y="4181505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102" name="圖形 101" descr="Wi-Fi 以實心填滿">
                    <a:extLst>
                      <a:ext uri="{FF2B5EF4-FFF2-40B4-BE49-F238E27FC236}">
                        <a16:creationId xmlns:a16="http://schemas.microsoft.com/office/drawing/2014/main" id="{D261D8F2-AD1E-703A-D34E-E871917092D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3" name="圖形 102" descr="Wi-Fi 以實心填滿">
                    <a:extLst>
                      <a:ext uri="{FF2B5EF4-FFF2-40B4-BE49-F238E27FC236}">
                        <a16:creationId xmlns:a16="http://schemas.microsoft.com/office/drawing/2014/main" id="{B1C794AD-F2B0-ECC7-0CFE-B577601467A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4" name="圖形 103" descr="Wi-Fi 以實心填滿">
                    <a:extLst>
                      <a:ext uri="{FF2B5EF4-FFF2-40B4-BE49-F238E27FC236}">
                        <a16:creationId xmlns:a16="http://schemas.microsoft.com/office/drawing/2014/main" id="{ACF10B68-001D-1A5D-99D8-C14E978AEF25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5" name="群組 84">
                  <a:extLst>
                    <a:ext uri="{FF2B5EF4-FFF2-40B4-BE49-F238E27FC236}">
                      <a16:creationId xmlns:a16="http://schemas.microsoft.com/office/drawing/2014/main" id="{F9ACEEF6-AF3F-3CFE-EBE9-E24146EDCEF9}"/>
                    </a:ext>
                  </a:extLst>
                </p:cNvPr>
                <p:cNvGrpSpPr/>
                <p:nvPr userDrawn="1"/>
              </p:nvGrpSpPr>
              <p:grpSpPr>
                <a:xfrm>
                  <a:off x="4173609" y="4189971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99" name="圖形 98" descr="Wi-Fi 以實心填滿">
                    <a:extLst>
                      <a:ext uri="{FF2B5EF4-FFF2-40B4-BE49-F238E27FC236}">
                        <a16:creationId xmlns:a16="http://schemas.microsoft.com/office/drawing/2014/main" id="{12FC49BF-939E-07A0-5D51-68AB60DE775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0" name="圖形 99" descr="Wi-Fi 以實心填滿">
                    <a:extLst>
                      <a:ext uri="{FF2B5EF4-FFF2-40B4-BE49-F238E27FC236}">
                        <a16:creationId xmlns:a16="http://schemas.microsoft.com/office/drawing/2014/main" id="{50CF5E98-A799-B3BB-BA05-1D9B1990939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101" name="圖形 100" descr="Wi-Fi 以實心填滿">
                    <a:extLst>
                      <a:ext uri="{FF2B5EF4-FFF2-40B4-BE49-F238E27FC236}">
                        <a16:creationId xmlns:a16="http://schemas.microsoft.com/office/drawing/2014/main" id="{EC1AFA30-4D16-26E3-0B3E-E4A1466261B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6" name="圖形 85" descr="Wi-Fi 以實心填滿">
                  <a:extLst>
                    <a:ext uri="{FF2B5EF4-FFF2-40B4-BE49-F238E27FC236}">
                      <a16:creationId xmlns:a16="http://schemas.microsoft.com/office/drawing/2014/main" id="{CA905B80-624C-A2FB-6EFB-7D08701A830F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9575" y="446450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87" name="圖形 86" descr="Wi-Fi 以實心填滿">
                  <a:extLst>
                    <a:ext uri="{FF2B5EF4-FFF2-40B4-BE49-F238E27FC236}">
                      <a16:creationId xmlns:a16="http://schemas.microsoft.com/office/drawing/2014/main" id="{AC670CB9-BE2C-20BA-4FBD-71FAC09EA0E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057" y="4464507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88" name="群組 87">
                  <a:extLst>
                    <a:ext uri="{FF2B5EF4-FFF2-40B4-BE49-F238E27FC236}">
                      <a16:creationId xmlns:a16="http://schemas.microsoft.com/office/drawing/2014/main" id="{A2756CFC-1EB6-E4E9-F3D8-BC3D2FD03A9A}"/>
                    </a:ext>
                  </a:extLst>
                </p:cNvPr>
                <p:cNvGrpSpPr/>
                <p:nvPr userDrawn="1"/>
              </p:nvGrpSpPr>
              <p:grpSpPr>
                <a:xfrm>
                  <a:off x="2623817" y="4187142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96" name="圖形 95" descr="Wi-Fi 以實心填滿">
                    <a:extLst>
                      <a:ext uri="{FF2B5EF4-FFF2-40B4-BE49-F238E27FC236}">
                        <a16:creationId xmlns:a16="http://schemas.microsoft.com/office/drawing/2014/main" id="{ADF688DD-76D4-46FC-7F8E-184E84EDFB86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97" name="圖形 96" descr="Wi-Fi 以實心填滿">
                    <a:extLst>
                      <a:ext uri="{FF2B5EF4-FFF2-40B4-BE49-F238E27FC236}">
                        <a16:creationId xmlns:a16="http://schemas.microsoft.com/office/drawing/2014/main" id="{5A56CFA7-A790-3F75-48A1-97EEA9735DF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98" name="圖形 97" descr="Wi-Fi 以實心填滿">
                    <a:extLst>
                      <a:ext uri="{FF2B5EF4-FFF2-40B4-BE49-F238E27FC236}">
                        <a16:creationId xmlns:a16="http://schemas.microsoft.com/office/drawing/2014/main" id="{DAF4F357-91D1-E7C0-C1CB-78E8A2C2E56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89" name="群組 88">
                  <a:extLst>
                    <a:ext uri="{FF2B5EF4-FFF2-40B4-BE49-F238E27FC236}">
                      <a16:creationId xmlns:a16="http://schemas.microsoft.com/office/drawing/2014/main" id="{8514F373-726A-28FA-9D0D-245FA01B9834}"/>
                    </a:ext>
                  </a:extLst>
                </p:cNvPr>
                <p:cNvGrpSpPr/>
                <p:nvPr userDrawn="1"/>
              </p:nvGrpSpPr>
              <p:grpSpPr>
                <a:xfrm>
                  <a:off x="3656750" y="4182909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93" name="圖形 92" descr="Wi-Fi 以實心填滿">
                    <a:extLst>
                      <a:ext uri="{FF2B5EF4-FFF2-40B4-BE49-F238E27FC236}">
                        <a16:creationId xmlns:a16="http://schemas.microsoft.com/office/drawing/2014/main" id="{DED09225-F7C3-13BA-A321-A287BA0C2DE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94" name="圖形 93" descr="Wi-Fi 以實心填滿">
                    <a:extLst>
                      <a:ext uri="{FF2B5EF4-FFF2-40B4-BE49-F238E27FC236}">
                        <a16:creationId xmlns:a16="http://schemas.microsoft.com/office/drawing/2014/main" id="{ED374727-0A7D-179C-6DD6-C78C2C4363E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95" name="圖形 94" descr="Wi-Fi 以實心填滿">
                    <a:extLst>
                      <a:ext uri="{FF2B5EF4-FFF2-40B4-BE49-F238E27FC236}">
                        <a16:creationId xmlns:a16="http://schemas.microsoft.com/office/drawing/2014/main" id="{6896B5C7-0182-5B3D-6DFF-7672E382EE5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90" name="圖形 89" descr="Wi-Fi 以實心填滿">
                  <a:extLst>
                    <a:ext uri="{FF2B5EF4-FFF2-40B4-BE49-F238E27FC236}">
                      <a16:creationId xmlns:a16="http://schemas.microsoft.com/office/drawing/2014/main" id="{9EAEED53-82CD-5D2A-A1DC-FD3D9C58709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1357" y="41913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91" name="圖形 90" descr="Wi-Fi 以實心填滿">
                  <a:extLst>
                    <a:ext uri="{FF2B5EF4-FFF2-40B4-BE49-F238E27FC236}">
                      <a16:creationId xmlns:a16="http://schemas.microsoft.com/office/drawing/2014/main" id="{F7CE4CFD-0CC7-F366-9499-65BF4717A70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7609" y="446591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92" name="圖形 91" descr="Wi-Fi 以實心填滿">
                  <a:extLst>
                    <a:ext uri="{FF2B5EF4-FFF2-40B4-BE49-F238E27FC236}">
                      <a16:creationId xmlns:a16="http://schemas.microsoft.com/office/drawing/2014/main" id="{EF7BCF86-6AA0-AE77-6386-55911FC3424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0091" y="4465911"/>
                  <a:ext cx="914400" cy="914400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9" name="群組 18">
              <a:extLst>
                <a:ext uri="{FF2B5EF4-FFF2-40B4-BE49-F238E27FC236}">
                  <a16:creationId xmlns:a16="http://schemas.microsoft.com/office/drawing/2014/main" id="{E6DC3F26-6C53-2FED-F47C-7E46738AC554}"/>
                </a:ext>
              </a:extLst>
            </p:cNvPr>
            <p:cNvGrpSpPr/>
            <p:nvPr userDrawn="1"/>
          </p:nvGrpSpPr>
          <p:grpSpPr>
            <a:xfrm flipH="1">
              <a:off x="-1765544" y="3181350"/>
              <a:ext cx="6077020" cy="1724611"/>
              <a:chOff x="2118653" y="3655700"/>
              <a:chExt cx="6077020" cy="1724611"/>
            </a:xfrm>
          </p:grpSpPr>
          <p:grpSp>
            <p:nvGrpSpPr>
              <p:cNvPr id="20" name="群組 19">
                <a:extLst>
                  <a:ext uri="{FF2B5EF4-FFF2-40B4-BE49-F238E27FC236}">
                    <a16:creationId xmlns:a16="http://schemas.microsoft.com/office/drawing/2014/main" id="{6538E110-E4A7-2310-73EB-095B2DBF19DD}"/>
                  </a:ext>
                </a:extLst>
              </p:cNvPr>
              <p:cNvGrpSpPr/>
              <p:nvPr userDrawn="1"/>
            </p:nvGrpSpPr>
            <p:grpSpPr>
              <a:xfrm>
                <a:off x="4696452" y="3655700"/>
                <a:ext cx="3499221" cy="1197783"/>
                <a:chOff x="4696452" y="3655700"/>
                <a:chExt cx="3499221" cy="1197783"/>
              </a:xfrm>
            </p:grpSpPr>
            <p:grpSp>
              <p:nvGrpSpPr>
                <p:cNvPr id="62" name="群組 61">
                  <a:extLst>
                    <a:ext uri="{FF2B5EF4-FFF2-40B4-BE49-F238E27FC236}">
                      <a16:creationId xmlns:a16="http://schemas.microsoft.com/office/drawing/2014/main" id="{1D053B75-34B2-096C-EF88-DF5B60CEBD40}"/>
                    </a:ext>
                  </a:extLst>
                </p:cNvPr>
                <p:cNvGrpSpPr/>
                <p:nvPr userDrawn="1"/>
              </p:nvGrpSpPr>
              <p:grpSpPr>
                <a:xfrm>
                  <a:off x="5718626" y="3659933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73" name="圖形 72" descr="Wi-Fi 以實心填滿">
                    <a:extLst>
                      <a:ext uri="{FF2B5EF4-FFF2-40B4-BE49-F238E27FC236}">
                        <a16:creationId xmlns:a16="http://schemas.microsoft.com/office/drawing/2014/main" id="{41D285FF-80D7-DACB-4E5B-D23B7636305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74" name="圖形 73" descr="Wi-Fi 以實心填滿">
                    <a:extLst>
                      <a:ext uri="{FF2B5EF4-FFF2-40B4-BE49-F238E27FC236}">
                        <a16:creationId xmlns:a16="http://schemas.microsoft.com/office/drawing/2014/main" id="{213A0EC7-78B1-C4B0-012C-11D8B67B8A19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75" name="圖形 74" descr="Wi-Fi 以實心填滿">
                    <a:extLst>
                      <a:ext uri="{FF2B5EF4-FFF2-40B4-BE49-F238E27FC236}">
                        <a16:creationId xmlns:a16="http://schemas.microsoft.com/office/drawing/2014/main" id="{BBF4E5C9-59EF-7CCA-DC31-6D6C1918A57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3" name="群組 62">
                  <a:extLst>
                    <a:ext uri="{FF2B5EF4-FFF2-40B4-BE49-F238E27FC236}">
                      <a16:creationId xmlns:a16="http://schemas.microsoft.com/office/drawing/2014/main" id="{589BA3F6-FBC5-CBB5-2EAC-03681E442277}"/>
                    </a:ext>
                  </a:extLst>
                </p:cNvPr>
                <p:cNvGrpSpPr/>
                <p:nvPr userDrawn="1"/>
              </p:nvGrpSpPr>
              <p:grpSpPr>
                <a:xfrm>
                  <a:off x="6751559" y="3655700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70" name="圖形 69" descr="Wi-Fi 以實心填滿">
                    <a:extLst>
                      <a:ext uri="{FF2B5EF4-FFF2-40B4-BE49-F238E27FC236}">
                        <a16:creationId xmlns:a16="http://schemas.microsoft.com/office/drawing/2014/main" id="{AE789A3C-5D36-7AB0-2DA4-BE12C71F4EA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71" name="圖形 70" descr="Wi-Fi 以實心填滿">
                    <a:extLst>
                      <a:ext uri="{FF2B5EF4-FFF2-40B4-BE49-F238E27FC236}">
                        <a16:creationId xmlns:a16="http://schemas.microsoft.com/office/drawing/2014/main" id="{DB0CD8F8-5B75-4608-FC96-3016EE1480A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72" name="圖形 71" descr="Wi-Fi 以實心填滿">
                    <a:extLst>
                      <a:ext uri="{FF2B5EF4-FFF2-40B4-BE49-F238E27FC236}">
                        <a16:creationId xmlns:a16="http://schemas.microsoft.com/office/drawing/2014/main" id="{8A43517A-83D1-ACFF-9D77-5BB21389C8FC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64" name="群組 63">
                  <a:extLst>
                    <a:ext uri="{FF2B5EF4-FFF2-40B4-BE49-F238E27FC236}">
                      <a16:creationId xmlns:a16="http://schemas.microsoft.com/office/drawing/2014/main" id="{92FA316F-23D7-8931-BC24-650BF0CD9A29}"/>
                    </a:ext>
                  </a:extLst>
                </p:cNvPr>
                <p:cNvGrpSpPr/>
                <p:nvPr userDrawn="1"/>
              </p:nvGrpSpPr>
              <p:grpSpPr>
                <a:xfrm>
                  <a:off x="4696452" y="3664166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67" name="圖形 66" descr="Wi-Fi 以實心填滿">
                    <a:extLst>
                      <a:ext uri="{FF2B5EF4-FFF2-40B4-BE49-F238E27FC236}">
                        <a16:creationId xmlns:a16="http://schemas.microsoft.com/office/drawing/2014/main" id="{6D835AB5-3622-5203-93AA-5CC15EDB557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68" name="圖形 67" descr="Wi-Fi 以實心填滿">
                    <a:extLst>
                      <a:ext uri="{FF2B5EF4-FFF2-40B4-BE49-F238E27FC236}">
                        <a16:creationId xmlns:a16="http://schemas.microsoft.com/office/drawing/2014/main" id="{1CB7C065-41C5-12BF-386E-75C34ED14DDA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69" name="圖形 68" descr="Wi-Fi 以實心填滿">
                    <a:extLst>
                      <a:ext uri="{FF2B5EF4-FFF2-40B4-BE49-F238E27FC236}">
                        <a16:creationId xmlns:a16="http://schemas.microsoft.com/office/drawing/2014/main" id="{F443168D-8053-2986-159E-3D92002B95D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65" name="圖形 64" descr="Wi-Fi 以實心填滿">
                  <a:extLst>
                    <a:ext uri="{FF2B5EF4-FFF2-40B4-BE49-F238E27FC236}">
                      <a16:creationId xmlns:a16="http://schemas.microsoft.com/office/drawing/2014/main" id="{A58120A7-5BC8-6AF6-349E-8F55069EB58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472418" y="3938702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66" name="圖形 65" descr="Wi-Fi 以實心填滿">
                  <a:extLst>
                    <a:ext uri="{FF2B5EF4-FFF2-40B4-BE49-F238E27FC236}">
                      <a16:creationId xmlns:a16="http://schemas.microsoft.com/office/drawing/2014/main" id="{91415160-B597-49D0-116B-EFACF79F770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504900" y="3938702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1" name="群組 20">
                <a:extLst>
                  <a:ext uri="{FF2B5EF4-FFF2-40B4-BE49-F238E27FC236}">
                    <a16:creationId xmlns:a16="http://schemas.microsoft.com/office/drawing/2014/main" id="{6B28BF5F-30AE-3F42-1983-90ED867A461B}"/>
                  </a:ext>
                </a:extLst>
              </p:cNvPr>
              <p:cNvGrpSpPr/>
              <p:nvPr userDrawn="1"/>
            </p:nvGrpSpPr>
            <p:grpSpPr>
              <a:xfrm>
                <a:off x="3140827" y="3672632"/>
                <a:ext cx="1444114" cy="1189317"/>
                <a:chOff x="5752490" y="3664166"/>
                <a:chExt cx="1444114" cy="1189317"/>
              </a:xfrm>
            </p:grpSpPr>
            <p:pic>
              <p:nvPicPr>
                <p:cNvPr id="59" name="圖形 58" descr="Wi-Fi 以實心填滿">
                  <a:extLst>
                    <a:ext uri="{FF2B5EF4-FFF2-40B4-BE49-F238E27FC236}">
                      <a16:creationId xmlns:a16="http://schemas.microsoft.com/office/drawing/2014/main" id="{4C28D6B2-7BA2-59A7-25DB-BD355C311C1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60" name="圖形 59" descr="Wi-Fi 以實心填滿">
                  <a:extLst>
                    <a:ext uri="{FF2B5EF4-FFF2-40B4-BE49-F238E27FC236}">
                      <a16:creationId xmlns:a16="http://schemas.microsoft.com/office/drawing/2014/main" id="{C4D4A4AE-3060-1D9B-48F6-B9BC480F28B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61" name="圖形 60" descr="Wi-Fi 以實心填滿">
                  <a:extLst>
                    <a:ext uri="{FF2B5EF4-FFF2-40B4-BE49-F238E27FC236}">
                      <a16:creationId xmlns:a16="http://schemas.microsoft.com/office/drawing/2014/main" id="{F0D1CF65-0284-6F1D-1CAE-AA95C2A66B76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2" name="群組 21">
                <a:extLst>
                  <a:ext uri="{FF2B5EF4-FFF2-40B4-BE49-F238E27FC236}">
                    <a16:creationId xmlns:a16="http://schemas.microsoft.com/office/drawing/2014/main" id="{FD0D1FEA-08A4-4A27-C8A9-764F77780B93}"/>
                  </a:ext>
                </a:extLst>
              </p:cNvPr>
              <p:cNvGrpSpPr/>
              <p:nvPr userDrawn="1"/>
            </p:nvGrpSpPr>
            <p:grpSpPr>
              <a:xfrm>
                <a:off x="4173760" y="3668399"/>
                <a:ext cx="1444114" cy="1189317"/>
                <a:chOff x="5752490" y="3664166"/>
                <a:chExt cx="1444114" cy="1189317"/>
              </a:xfrm>
            </p:grpSpPr>
            <p:pic>
              <p:nvPicPr>
                <p:cNvPr id="56" name="圖形 55" descr="Wi-Fi 以實心填滿">
                  <a:extLst>
                    <a:ext uri="{FF2B5EF4-FFF2-40B4-BE49-F238E27FC236}">
                      <a16:creationId xmlns:a16="http://schemas.microsoft.com/office/drawing/2014/main" id="{172B4F62-FABB-22C1-556A-1799DE11C56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7" name="圖形 56" descr="Wi-Fi 以實心填滿">
                  <a:extLst>
                    <a:ext uri="{FF2B5EF4-FFF2-40B4-BE49-F238E27FC236}">
                      <a16:creationId xmlns:a16="http://schemas.microsoft.com/office/drawing/2014/main" id="{2FBDC1EA-1E92-E6F9-B6DC-8977277153AC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8" name="圖形 57" descr="Wi-Fi 以實心填滿">
                  <a:extLst>
                    <a:ext uri="{FF2B5EF4-FFF2-40B4-BE49-F238E27FC236}">
                      <a16:creationId xmlns:a16="http://schemas.microsoft.com/office/drawing/2014/main" id="{A5D42D85-0ECB-8130-D607-86BB90DF456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3" name="群組 22">
                <a:extLst>
                  <a:ext uri="{FF2B5EF4-FFF2-40B4-BE49-F238E27FC236}">
                    <a16:creationId xmlns:a16="http://schemas.microsoft.com/office/drawing/2014/main" id="{B827B89F-1B36-061C-456D-C1B0108ED49B}"/>
                  </a:ext>
                </a:extLst>
              </p:cNvPr>
              <p:cNvGrpSpPr/>
              <p:nvPr userDrawn="1"/>
            </p:nvGrpSpPr>
            <p:grpSpPr>
              <a:xfrm>
                <a:off x="2118653" y="3676865"/>
                <a:ext cx="1444114" cy="1189317"/>
                <a:chOff x="5752490" y="3664166"/>
                <a:chExt cx="1444114" cy="1189317"/>
              </a:xfrm>
            </p:grpSpPr>
            <p:pic>
              <p:nvPicPr>
                <p:cNvPr id="53" name="圖形 52" descr="Wi-Fi 以實心填滿">
                  <a:extLst>
                    <a:ext uri="{FF2B5EF4-FFF2-40B4-BE49-F238E27FC236}">
                      <a16:creationId xmlns:a16="http://schemas.microsoft.com/office/drawing/2014/main" id="{3B6FD371-8BD1-99B9-B5E9-8682D5AAE644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282204" y="3664166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4" name="圖形 53" descr="Wi-Fi 以實心填滿">
                  <a:extLst>
                    <a:ext uri="{FF2B5EF4-FFF2-40B4-BE49-F238E27FC236}">
                      <a16:creationId xmlns:a16="http://schemas.microsoft.com/office/drawing/2014/main" id="{37C77088-79EB-164C-F868-9116DC0F7345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752490" y="366454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55" name="圖形 54" descr="Wi-Fi 以實心填滿">
                  <a:extLst>
                    <a:ext uri="{FF2B5EF4-FFF2-40B4-BE49-F238E27FC236}">
                      <a16:creationId xmlns:a16="http://schemas.microsoft.com/office/drawing/2014/main" id="{68A874A8-F8DD-6E90-CCA9-8858A7AC1588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6022643" y="3939083"/>
                  <a:ext cx="914400" cy="914400"/>
                </a:xfrm>
                <a:prstGeom prst="rect">
                  <a:avLst/>
                </a:prstGeom>
              </p:spPr>
            </p:pic>
          </p:grpSp>
          <p:grpSp>
            <p:nvGrpSpPr>
              <p:cNvPr id="24" name="群組 23">
                <a:extLst>
                  <a:ext uri="{FF2B5EF4-FFF2-40B4-BE49-F238E27FC236}">
                    <a16:creationId xmlns:a16="http://schemas.microsoft.com/office/drawing/2014/main" id="{AE7C0D33-376A-D370-84FA-C854EA479D89}"/>
                  </a:ext>
                </a:extLst>
              </p:cNvPr>
              <p:cNvGrpSpPr/>
              <p:nvPr userDrawn="1"/>
            </p:nvGrpSpPr>
            <p:grpSpPr>
              <a:xfrm>
                <a:off x="2131357" y="3951401"/>
                <a:ext cx="5541473" cy="1428910"/>
                <a:chOff x="2131357" y="3951401"/>
                <a:chExt cx="5541473" cy="1428910"/>
              </a:xfrm>
            </p:grpSpPr>
            <p:pic>
              <p:nvPicPr>
                <p:cNvPr id="26" name="圖形 25" descr="Wi-Fi 以實心填滿">
                  <a:extLst>
                    <a:ext uri="{FF2B5EF4-FFF2-40B4-BE49-F238E27FC236}">
                      <a16:creationId xmlns:a16="http://schemas.microsoft.com/office/drawing/2014/main" id="{DDE680A7-139C-4072-A400-474BA43795CD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894619" y="395140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27" name="圖形 26" descr="Wi-Fi 以實心填滿">
                  <a:extLst>
                    <a:ext uri="{FF2B5EF4-FFF2-40B4-BE49-F238E27FC236}">
                      <a16:creationId xmlns:a16="http://schemas.microsoft.com/office/drawing/2014/main" id="{C01CF6E5-FE2C-1E55-B815-214B95751CE3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27101" y="3951401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28" name="群組 27">
                  <a:extLst>
                    <a:ext uri="{FF2B5EF4-FFF2-40B4-BE49-F238E27FC236}">
                      <a16:creationId xmlns:a16="http://schemas.microsoft.com/office/drawing/2014/main" id="{01C26EB8-47D2-E6E7-F559-320B7D7EA2CF}"/>
                    </a:ext>
                  </a:extLst>
                </p:cNvPr>
                <p:cNvGrpSpPr/>
                <p:nvPr userDrawn="1"/>
              </p:nvGrpSpPr>
              <p:grpSpPr>
                <a:xfrm>
                  <a:off x="5195783" y="4185738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50" name="圖形 49" descr="Wi-Fi 以實心填滿">
                    <a:extLst>
                      <a:ext uri="{FF2B5EF4-FFF2-40B4-BE49-F238E27FC236}">
                        <a16:creationId xmlns:a16="http://schemas.microsoft.com/office/drawing/2014/main" id="{F1E957EF-AF16-D799-C6BB-A929EA9C573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51" name="圖形 50" descr="Wi-Fi 以實心填滿">
                    <a:extLst>
                      <a:ext uri="{FF2B5EF4-FFF2-40B4-BE49-F238E27FC236}">
                        <a16:creationId xmlns:a16="http://schemas.microsoft.com/office/drawing/2014/main" id="{DAA099FF-BA55-8ADA-C1A2-42189790AE4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52" name="圖形 51" descr="Wi-Fi 以實心填滿">
                    <a:extLst>
                      <a:ext uri="{FF2B5EF4-FFF2-40B4-BE49-F238E27FC236}">
                        <a16:creationId xmlns:a16="http://schemas.microsoft.com/office/drawing/2014/main" id="{B1756E90-2CFD-D3B4-52CF-1469D594FE71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29" name="群組 28">
                  <a:extLst>
                    <a:ext uri="{FF2B5EF4-FFF2-40B4-BE49-F238E27FC236}">
                      <a16:creationId xmlns:a16="http://schemas.microsoft.com/office/drawing/2014/main" id="{3F2B30BE-F9D1-932C-8770-74A8DD11E001}"/>
                    </a:ext>
                  </a:extLst>
                </p:cNvPr>
                <p:cNvGrpSpPr/>
                <p:nvPr userDrawn="1"/>
              </p:nvGrpSpPr>
              <p:grpSpPr>
                <a:xfrm>
                  <a:off x="6228716" y="4181505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47" name="圖形 46" descr="Wi-Fi 以實心填滿">
                    <a:extLst>
                      <a:ext uri="{FF2B5EF4-FFF2-40B4-BE49-F238E27FC236}">
                        <a16:creationId xmlns:a16="http://schemas.microsoft.com/office/drawing/2014/main" id="{844BD20F-339F-5C59-3332-3DD8153FA750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48" name="圖形 47" descr="Wi-Fi 以實心填滿">
                    <a:extLst>
                      <a:ext uri="{FF2B5EF4-FFF2-40B4-BE49-F238E27FC236}">
                        <a16:creationId xmlns:a16="http://schemas.microsoft.com/office/drawing/2014/main" id="{6115EE94-902C-5D97-4D53-BB02FAB9BDC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49" name="圖形 48" descr="Wi-Fi 以實心填滿">
                    <a:extLst>
                      <a:ext uri="{FF2B5EF4-FFF2-40B4-BE49-F238E27FC236}">
                        <a16:creationId xmlns:a16="http://schemas.microsoft.com/office/drawing/2014/main" id="{5C73E61D-86D1-6E16-596A-A9BF48FCEF22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0" name="群組 29">
                  <a:extLst>
                    <a:ext uri="{FF2B5EF4-FFF2-40B4-BE49-F238E27FC236}">
                      <a16:creationId xmlns:a16="http://schemas.microsoft.com/office/drawing/2014/main" id="{037A5DC3-944D-DA8E-EB70-2C2266249685}"/>
                    </a:ext>
                  </a:extLst>
                </p:cNvPr>
                <p:cNvGrpSpPr/>
                <p:nvPr userDrawn="1"/>
              </p:nvGrpSpPr>
              <p:grpSpPr>
                <a:xfrm>
                  <a:off x="4173609" y="4189971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44" name="圖形 43" descr="Wi-Fi 以實心填滿">
                    <a:extLst>
                      <a:ext uri="{FF2B5EF4-FFF2-40B4-BE49-F238E27FC236}">
                        <a16:creationId xmlns:a16="http://schemas.microsoft.com/office/drawing/2014/main" id="{79B9F20E-5ABC-C952-0BD2-E1D89743779F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45" name="圖形 44" descr="Wi-Fi 以實心填滿">
                    <a:extLst>
                      <a:ext uri="{FF2B5EF4-FFF2-40B4-BE49-F238E27FC236}">
                        <a16:creationId xmlns:a16="http://schemas.microsoft.com/office/drawing/2014/main" id="{A92F0C6C-13AA-E3DD-0C4A-7DDB21CE4DC3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46" name="圖形 45" descr="Wi-Fi 以實心填滿">
                    <a:extLst>
                      <a:ext uri="{FF2B5EF4-FFF2-40B4-BE49-F238E27FC236}">
                        <a16:creationId xmlns:a16="http://schemas.microsoft.com/office/drawing/2014/main" id="{17BA5780-5A77-727D-C6F9-FBEAFAB2843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1" name="圖形 30" descr="Wi-Fi 以實心填滿">
                  <a:extLst>
                    <a:ext uri="{FF2B5EF4-FFF2-40B4-BE49-F238E27FC236}">
                      <a16:creationId xmlns:a16="http://schemas.microsoft.com/office/drawing/2014/main" id="{7BD71F94-D596-1526-044E-DB31D151877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949575" y="4464507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2" name="圖形 31" descr="Wi-Fi 以實心填滿">
                  <a:extLst>
                    <a:ext uri="{FF2B5EF4-FFF2-40B4-BE49-F238E27FC236}">
                      <a16:creationId xmlns:a16="http://schemas.microsoft.com/office/drawing/2014/main" id="{32F9CAC0-CBA0-F0D6-9D9A-3739E7E09F7A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982057" y="4464507"/>
                  <a:ext cx="914400" cy="914400"/>
                </a:xfrm>
                <a:prstGeom prst="rect">
                  <a:avLst/>
                </a:prstGeom>
              </p:spPr>
            </p:pic>
            <p:grpSp>
              <p:nvGrpSpPr>
                <p:cNvPr id="33" name="群組 32">
                  <a:extLst>
                    <a:ext uri="{FF2B5EF4-FFF2-40B4-BE49-F238E27FC236}">
                      <a16:creationId xmlns:a16="http://schemas.microsoft.com/office/drawing/2014/main" id="{0F2FD52C-5F0A-23CD-AD88-5B0202692735}"/>
                    </a:ext>
                  </a:extLst>
                </p:cNvPr>
                <p:cNvGrpSpPr/>
                <p:nvPr userDrawn="1"/>
              </p:nvGrpSpPr>
              <p:grpSpPr>
                <a:xfrm>
                  <a:off x="2623817" y="4187142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41" name="圖形 40" descr="Wi-Fi 以實心填滿">
                    <a:extLst>
                      <a:ext uri="{FF2B5EF4-FFF2-40B4-BE49-F238E27FC236}">
                        <a16:creationId xmlns:a16="http://schemas.microsoft.com/office/drawing/2014/main" id="{0605779D-255B-0491-61B9-F918D6DCAFB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42" name="圖形 41" descr="Wi-Fi 以實心填滿">
                    <a:extLst>
                      <a:ext uri="{FF2B5EF4-FFF2-40B4-BE49-F238E27FC236}">
                        <a16:creationId xmlns:a16="http://schemas.microsoft.com/office/drawing/2014/main" id="{27F30C6A-AD0A-D72B-05EC-85AB03019EF7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43" name="圖形 42" descr="Wi-Fi 以實心填滿">
                    <a:extLst>
                      <a:ext uri="{FF2B5EF4-FFF2-40B4-BE49-F238E27FC236}">
                        <a16:creationId xmlns:a16="http://schemas.microsoft.com/office/drawing/2014/main" id="{A0B0A578-31BF-7F0B-0786-215F17C74BDD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34" name="群組 33">
                  <a:extLst>
                    <a:ext uri="{FF2B5EF4-FFF2-40B4-BE49-F238E27FC236}">
                      <a16:creationId xmlns:a16="http://schemas.microsoft.com/office/drawing/2014/main" id="{9397FAF7-492B-DCC3-0052-A35C7D788DDF}"/>
                    </a:ext>
                  </a:extLst>
                </p:cNvPr>
                <p:cNvGrpSpPr/>
                <p:nvPr userDrawn="1"/>
              </p:nvGrpSpPr>
              <p:grpSpPr>
                <a:xfrm>
                  <a:off x="3656750" y="4182909"/>
                  <a:ext cx="1444114" cy="1189317"/>
                  <a:chOff x="5752490" y="3664166"/>
                  <a:chExt cx="1444114" cy="1189317"/>
                </a:xfrm>
              </p:grpSpPr>
              <p:pic>
                <p:nvPicPr>
                  <p:cNvPr id="38" name="圖形 37" descr="Wi-Fi 以實心填滿">
                    <a:extLst>
                      <a:ext uri="{FF2B5EF4-FFF2-40B4-BE49-F238E27FC236}">
                        <a16:creationId xmlns:a16="http://schemas.microsoft.com/office/drawing/2014/main" id="{8045F0B9-C22A-2C58-4AFD-4976110BF68E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282204" y="3664166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39" name="圖形 38" descr="Wi-Fi 以實心填滿">
                    <a:extLst>
                      <a:ext uri="{FF2B5EF4-FFF2-40B4-BE49-F238E27FC236}">
                        <a16:creationId xmlns:a16="http://schemas.microsoft.com/office/drawing/2014/main" id="{7D717104-F8EF-E12E-32E6-B4FE25906D04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52490" y="3664547"/>
                    <a:ext cx="914400" cy="914400"/>
                  </a:xfrm>
                  <a:prstGeom prst="rect">
                    <a:avLst/>
                  </a:prstGeom>
                </p:spPr>
              </p:pic>
              <p:pic>
                <p:nvPicPr>
                  <p:cNvPr id="40" name="圖形 39" descr="Wi-Fi 以實心填滿">
                    <a:extLst>
                      <a:ext uri="{FF2B5EF4-FFF2-40B4-BE49-F238E27FC236}">
                        <a16:creationId xmlns:a16="http://schemas.microsoft.com/office/drawing/2014/main" id="{CD35DE8E-251D-2F85-132E-ADFAA31A7B2B}"/>
                      </a:ext>
                    </a:extLst>
                  </p:cNvPr>
                  <p:cNvPicPr>
                    <a:picLocks noChangeAspect="1"/>
                  </p:cNvPicPr>
                  <p:nvPr userDrawn="1"/>
                </p:nvPicPr>
                <p:blipFill>
                  <a:blip r:embed="rId2">
                    <a:extLst>
                      <a:ext uri="{96DAC541-7B7A-43D3-8B79-37D633B846F1}">
                        <asvg:svgBlip xmlns:asvg="http://schemas.microsoft.com/office/drawing/2016/SVG/main" r:embed="rId3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022643" y="3939083"/>
                    <a:ext cx="914400" cy="91440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5" name="圖形 34" descr="Wi-Fi 以實心填滿">
                  <a:extLst>
                    <a:ext uri="{FF2B5EF4-FFF2-40B4-BE49-F238E27FC236}">
                      <a16:creationId xmlns:a16="http://schemas.microsoft.com/office/drawing/2014/main" id="{955B35FA-79C0-ED68-F045-F6A7DB1BC100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131357" y="4191375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6" name="圖形 35" descr="Wi-Fi 以實心填滿">
                  <a:extLst>
                    <a:ext uri="{FF2B5EF4-FFF2-40B4-BE49-F238E27FC236}">
                      <a16:creationId xmlns:a16="http://schemas.microsoft.com/office/drawing/2014/main" id="{4048F580-269F-7ED6-F4B3-AE4576BEC711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77609" y="4465911"/>
                  <a:ext cx="914400" cy="914400"/>
                </a:xfrm>
                <a:prstGeom prst="rect">
                  <a:avLst/>
                </a:prstGeom>
              </p:spPr>
            </p:pic>
            <p:pic>
              <p:nvPicPr>
                <p:cNvPr id="37" name="圖形 36" descr="Wi-Fi 以實心填滿">
                  <a:extLst>
                    <a:ext uri="{FF2B5EF4-FFF2-40B4-BE49-F238E27FC236}">
                      <a16:creationId xmlns:a16="http://schemas.microsoft.com/office/drawing/2014/main" id="{03E05BF2-F4AD-4513-6D80-C17F5EA7E91E}"/>
                    </a:ext>
                  </a:extLst>
                </p:cNvPr>
                <p:cNvPicPr>
                  <a:picLocks noChangeAspect="1"/>
                </p:cNvPicPr>
                <p:nvPr userDrawn="1"/>
              </p:nvPicPr>
              <p:blipFill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410091" y="4465911"/>
                  <a:ext cx="914400" cy="9144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41304558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8E2ECC6-5E23-0B16-309F-CBFF60F3D1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5A54F0D3-FB61-0EA6-C745-D8B29EA747B3}"/>
              </a:ext>
            </a:extLst>
          </p:cNvPr>
          <p:cNvGrpSpPr/>
          <p:nvPr userDrawn="1"/>
        </p:nvGrpSpPr>
        <p:grpSpPr>
          <a:xfrm rot="16200000">
            <a:off x="7166105" y="3086721"/>
            <a:ext cx="1695374" cy="1545259"/>
            <a:chOff x="727421" y="2930978"/>
            <a:chExt cx="1695374" cy="1545259"/>
          </a:xfrm>
        </p:grpSpPr>
        <p:cxnSp>
          <p:nvCxnSpPr>
            <p:cNvPr id="4" name="Google Shape;6048;p73">
              <a:extLst>
                <a:ext uri="{FF2B5EF4-FFF2-40B4-BE49-F238E27FC236}">
                  <a16:creationId xmlns:a16="http://schemas.microsoft.com/office/drawing/2014/main" id="{0D6CF385-4ED8-E966-2827-8BD289C6ADE0}"/>
                </a:ext>
              </a:extLst>
            </p:cNvPr>
            <p:cNvCxnSpPr/>
            <p:nvPr/>
          </p:nvCxnSpPr>
          <p:spPr>
            <a:xfrm rot="10800000">
              <a:off x="727421" y="4389152"/>
              <a:ext cx="1695374" cy="0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5" name="Google Shape;6048;p73">
              <a:extLst>
                <a:ext uri="{FF2B5EF4-FFF2-40B4-BE49-F238E27FC236}">
                  <a16:creationId xmlns:a16="http://schemas.microsoft.com/office/drawing/2014/main" id="{5017E89B-E0C0-DB28-58C9-945AE5BE099A}"/>
                </a:ext>
              </a:extLst>
            </p:cNvPr>
            <p:cNvCxnSpPr>
              <a:cxnSpLocks/>
            </p:cNvCxnSpPr>
            <p:nvPr/>
          </p:nvCxnSpPr>
          <p:spPr>
            <a:xfrm>
              <a:off x="790814" y="2930978"/>
              <a:ext cx="0" cy="1545259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6" name="Google Shape;6048;p73">
              <a:extLst>
                <a:ext uri="{FF2B5EF4-FFF2-40B4-BE49-F238E27FC236}">
                  <a16:creationId xmlns:a16="http://schemas.microsoft.com/office/drawing/2014/main" id="{56220B78-EB42-D542-AC94-CB972946B1E4}"/>
                </a:ext>
              </a:extLst>
            </p:cNvPr>
            <p:cNvCxnSpPr>
              <a:cxnSpLocks/>
            </p:cNvCxnSpPr>
            <p:nvPr/>
          </p:nvCxnSpPr>
          <p:spPr>
            <a:xfrm>
              <a:off x="886064" y="3228007"/>
              <a:ext cx="0" cy="1248230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" name="Google Shape;6048;p73">
              <a:extLst>
                <a:ext uri="{FF2B5EF4-FFF2-40B4-BE49-F238E27FC236}">
                  <a16:creationId xmlns:a16="http://schemas.microsoft.com/office/drawing/2014/main" id="{CC00F1EA-4D51-00F1-8E63-50D17BC58BF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7421" y="4288459"/>
              <a:ext cx="1406179" cy="0"/>
            </a:xfrm>
            <a:prstGeom prst="straightConnector1">
              <a:avLst/>
            </a:prstGeom>
            <a:noFill/>
            <a:ln w="19050" cap="flat" cmpd="sng">
              <a:solidFill>
                <a:srgbClr val="E3E7EA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8" name="文字方塊 7">
            <a:extLst>
              <a:ext uri="{FF2B5EF4-FFF2-40B4-BE49-F238E27FC236}">
                <a16:creationId xmlns:a16="http://schemas.microsoft.com/office/drawing/2014/main" id="{E8AF9127-2109-C59E-1D25-08BBD69BBE92}"/>
              </a:ext>
            </a:extLst>
          </p:cNvPr>
          <p:cNvSpPr txBox="1"/>
          <p:nvPr userDrawn="1"/>
        </p:nvSpPr>
        <p:spPr>
          <a:xfrm>
            <a:off x="5356460" y="436462"/>
            <a:ext cx="562115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COMM 14</a:t>
            </a:r>
            <a:endParaRPr lang="zh-TW" altLang="en-US" sz="1400" dirty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362983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8D8336-C82B-23C1-5073-180E5BA41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227178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E2A47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9"/>
          <p:cNvSpPr txBox="1">
            <a:spLocks noGrp="1"/>
          </p:cNvSpPr>
          <p:nvPr>
            <p:ph type="title"/>
          </p:nvPr>
        </p:nvSpPr>
        <p:spPr>
          <a:xfrm>
            <a:off x="1068100" y="933450"/>
            <a:ext cx="7047300" cy="48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Font typeface="Proxima Nova Semibold"/>
              <a:buNone/>
              <a:defRPr sz="2400">
                <a:solidFill>
                  <a:srgbClr val="FFFFFF"/>
                </a:solidFill>
                <a:latin typeface="Proxima Nova Semibold"/>
                <a:ea typeface="Proxima Nova Semibold"/>
                <a:cs typeface="Proxima Nova Semibold"/>
                <a:sym typeface="Proxima Nova Semibold"/>
              </a:defRPr>
            </a:lvl9pPr>
          </a:lstStyle>
          <a:p>
            <a:endParaRPr/>
          </a:p>
        </p:txBody>
      </p:sp>
      <p:sp>
        <p:nvSpPr>
          <p:cNvPr id="275" name="Google Shape;275;p29"/>
          <p:cNvSpPr txBox="1">
            <a:spLocks noGrp="1"/>
          </p:cNvSpPr>
          <p:nvPr>
            <p:ph type="body" idx="1"/>
          </p:nvPr>
        </p:nvSpPr>
        <p:spPr>
          <a:xfrm>
            <a:off x="1068100" y="1695450"/>
            <a:ext cx="7047300" cy="250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marL="914400" lvl="1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marL="1371600" lvl="2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marL="1828800" lvl="3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marL="2286000" lvl="4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marL="2743200" lvl="5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marL="3200400" lvl="6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●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marL="3657600" lvl="7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○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marL="4114800" lvl="8" indent="-29845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5D74"/>
              </a:buClr>
              <a:buSzPts val="1100"/>
              <a:buFont typeface="Proxima Nova"/>
              <a:buChar char="■"/>
              <a:defRPr sz="1100">
                <a:solidFill>
                  <a:srgbClr val="435D74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9" r:id="rId3"/>
    <p:sldLayoutId id="2147483680" r:id="rId4"/>
    <p:sldLayoutId id="2147483678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G"/><Relationship Id="rId5" Type="http://schemas.openxmlformats.org/officeDocument/2006/relationships/image" Target="../media/image21.JPG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0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4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hackmd.io/_-yC2BhzRIu-6t4-_L-m6A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28AD0B0-C70E-4781-A36D-E2861D5363FF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95461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05587DF-AF61-19A8-21DC-BB9F294432EA}"/>
              </a:ext>
            </a:extLst>
          </p:cNvPr>
          <p:cNvSpPr txBox="1"/>
          <p:nvPr/>
        </p:nvSpPr>
        <p:spPr>
          <a:xfrm>
            <a:off x="457199" y="436462"/>
            <a:ext cx="5363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零件介紹 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–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650nm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雷射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C5AAF-BC8D-457A-A17A-22C4532E6607}"/>
              </a:ext>
            </a:extLst>
          </p:cNvPr>
          <p:cNvSpPr txBox="1"/>
          <p:nvPr/>
        </p:nvSpPr>
        <p:spPr>
          <a:xfrm>
            <a:off x="4463205" y="2780933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3C44305-0BFC-4784-9F18-545C439500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6905" t="62081" r="62619" b="17601"/>
          <a:stretch/>
        </p:blipFill>
        <p:spPr>
          <a:xfrm>
            <a:off x="4572000" y="1579451"/>
            <a:ext cx="4117855" cy="2298338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ABE22B94-53E5-4F48-B97C-8D9D20D243C0}"/>
              </a:ext>
            </a:extLst>
          </p:cNvPr>
          <p:cNvSpPr/>
          <p:nvPr/>
        </p:nvSpPr>
        <p:spPr>
          <a:xfrm>
            <a:off x="914836" y="3927838"/>
            <a:ext cx="286906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+mn-ea"/>
              </a:rPr>
              <a:t>左圖為雷射腳位，</a:t>
            </a:r>
            <a:r>
              <a:rPr lang="zh-TW" altLang="en-US" b="1" dirty="0">
                <a:solidFill>
                  <a:srgbClr val="FFFF00"/>
                </a:solidFill>
                <a:latin typeface="+mn-ea"/>
              </a:rPr>
              <a:t>左邊為信號腳位，中間為</a:t>
            </a:r>
            <a:r>
              <a:rPr lang="en-US" altLang="zh-TW" b="1" dirty="0">
                <a:solidFill>
                  <a:srgbClr val="FFFF00"/>
                </a:solidFill>
                <a:latin typeface="+mn-ea"/>
              </a:rPr>
              <a:t>5V</a:t>
            </a:r>
            <a:r>
              <a:rPr lang="zh-TW" altLang="en-US" b="1" dirty="0">
                <a:solidFill>
                  <a:srgbClr val="FFFF00"/>
                </a:solidFill>
                <a:latin typeface="+mn-ea"/>
              </a:rPr>
              <a:t>，最右邊為接地</a:t>
            </a:r>
            <a:r>
              <a:rPr lang="zh-TW" altLang="en-US" b="1" dirty="0">
                <a:solidFill>
                  <a:schemeClr val="bg1"/>
                </a:solidFill>
                <a:latin typeface="+mn-ea"/>
              </a:rPr>
              <a:t>。</a:t>
            </a:r>
            <a:endParaRPr lang="zh-TW" altLang="en-US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A60F7A3D-4EF0-477D-AB06-79E7314FE3C7}"/>
              </a:ext>
            </a:extLst>
          </p:cNvPr>
          <p:cNvSpPr/>
          <p:nvPr/>
        </p:nvSpPr>
        <p:spPr>
          <a:xfrm>
            <a:off x="5313900" y="3927838"/>
            <a:ext cx="263405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solidFill>
                  <a:schemeClr val="bg1"/>
                </a:solidFill>
                <a:latin typeface="+mn-ea"/>
              </a:rPr>
              <a:t>右圖為雷射在</a:t>
            </a:r>
            <a:r>
              <a:rPr lang="en-US" altLang="zh-TW" dirty="0">
                <a:solidFill>
                  <a:schemeClr val="bg1"/>
                </a:solidFill>
                <a:latin typeface="+mn-ea"/>
              </a:rPr>
              <a:t>Arduino</a:t>
            </a:r>
            <a:r>
              <a:rPr lang="zh-TW" altLang="en-US" dirty="0">
                <a:solidFill>
                  <a:schemeClr val="bg1"/>
                </a:solidFill>
                <a:latin typeface="+mn-ea"/>
              </a:rPr>
              <a:t>中接法。</a:t>
            </a:r>
            <a:endParaRPr lang="zh-TW" altLang="en-US" dirty="0"/>
          </a:p>
        </p:txBody>
      </p:sp>
      <p:grpSp>
        <p:nvGrpSpPr>
          <p:cNvPr id="33" name="群組 32">
            <a:extLst>
              <a:ext uri="{FF2B5EF4-FFF2-40B4-BE49-F238E27FC236}">
                <a16:creationId xmlns:a16="http://schemas.microsoft.com/office/drawing/2014/main" id="{A15836F5-43BD-48E1-90F3-7D1A0E23ACB4}"/>
              </a:ext>
            </a:extLst>
          </p:cNvPr>
          <p:cNvGrpSpPr/>
          <p:nvPr/>
        </p:nvGrpSpPr>
        <p:grpSpPr>
          <a:xfrm>
            <a:off x="752578" y="1579451"/>
            <a:ext cx="3514622" cy="2315448"/>
            <a:chOff x="943078" y="1718151"/>
            <a:chExt cx="3125809" cy="2020937"/>
          </a:xfrm>
        </p:grpSpPr>
        <p:grpSp>
          <p:nvGrpSpPr>
            <p:cNvPr id="10" name="群組 9">
              <a:extLst>
                <a:ext uri="{FF2B5EF4-FFF2-40B4-BE49-F238E27FC236}">
                  <a16:creationId xmlns:a16="http://schemas.microsoft.com/office/drawing/2014/main" id="{63C17957-B36A-43CB-ABD8-51476FB3E9B5}"/>
                </a:ext>
              </a:extLst>
            </p:cNvPr>
            <p:cNvGrpSpPr/>
            <p:nvPr/>
          </p:nvGrpSpPr>
          <p:grpSpPr>
            <a:xfrm>
              <a:off x="943078" y="1718151"/>
              <a:ext cx="3125809" cy="2020937"/>
              <a:chOff x="943078" y="1590943"/>
              <a:chExt cx="3125809" cy="2020937"/>
            </a:xfrm>
          </p:grpSpPr>
          <p:pic>
            <p:nvPicPr>
              <p:cNvPr id="8" name="圖片 7">
                <a:extLst>
                  <a:ext uri="{FF2B5EF4-FFF2-40B4-BE49-F238E27FC236}">
                    <a16:creationId xmlns:a16="http://schemas.microsoft.com/office/drawing/2014/main" id="{0D198EE8-F092-4FC6-8323-DEDF9EB614D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27555" t="31180" r="44192" b="15874"/>
              <a:stretch/>
            </p:blipFill>
            <p:spPr>
              <a:xfrm rot="5400000">
                <a:off x="1352752" y="1181269"/>
                <a:ext cx="2020937" cy="2840286"/>
              </a:xfrm>
              <a:prstGeom prst="rect">
                <a:avLst/>
              </a:prstGeom>
            </p:spPr>
          </p:pic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5B4D5131-A9C0-489F-97C8-DD992F8BE9FC}"/>
                  </a:ext>
                </a:extLst>
              </p:cNvPr>
              <p:cNvSpPr txBox="1"/>
              <p:nvPr/>
            </p:nvSpPr>
            <p:spPr>
              <a:xfrm>
                <a:off x="3085506" y="2525300"/>
                <a:ext cx="9833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chemeClr val="tx1"/>
                    </a:solidFill>
                  </a:rPr>
                  <a:t>Ground</a:t>
                </a:r>
                <a:endParaRPr lang="zh-TW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E86076BD-57C9-489C-9024-B3D3D2B70656}"/>
                  </a:ext>
                </a:extLst>
              </p:cNvPr>
              <p:cNvSpPr txBox="1"/>
              <p:nvPr/>
            </p:nvSpPr>
            <p:spPr>
              <a:xfrm>
                <a:off x="2970271" y="2967137"/>
                <a:ext cx="9833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FF0000"/>
                    </a:solidFill>
                  </a:rPr>
                  <a:t>5V</a:t>
                </a:r>
                <a:endParaRPr lang="zh-TW" altLang="en-US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2" name="文字方塊 21">
                <a:extLst>
                  <a:ext uri="{FF2B5EF4-FFF2-40B4-BE49-F238E27FC236}">
                    <a16:creationId xmlns:a16="http://schemas.microsoft.com/office/drawing/2014/main" id="{7770F67D-9AFD-4721-BC29-7EF843A07980}"/>
                  </a:ext>
                </a:extLst>
              </p:cNvPr>
              <p:cNvSpPr txBox="1"/>
              <p:nvPr/>
            </p:nvSpPr>
            <p:spPr>
              <a:xfrm>
                <a:off x="2777124" y="3279222"/>
                <a:ext cx="983381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>
                    <a:solidFill>
                      <a:srgbClr val="00B050"/>
                    </a:solidFill>
                  </a:rPr>
                  <a:t>signal</a:t>
                </a:r>
                <a:endParaRPr lang="zh-TW" altLang="en-US" dirty="0">
                  <a:solidFill>
                    <a:srgbClr val="00B050"/>
                  </a:solidFill>
                </a:endParaRPr>
              </a:p>
            </p:txBody>
          </p:sp>
        </p:grp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E028E12-7E2F-4DBF-9BAF-B0C456E7C3F4}"/>
                </a:ext>
              </a:extLst>
            </p:cNvPr>
            <p:cNvCxnSpPr>
              <a:cxnSpLocks/>
            </p:cNvCxnSpPr>
            <p:nvPr/>
          </p:nvCxnSpPr>
          <p:spPr>
            <a:xfrm>
              <a:off x="2865120" y="3352800"/>
              <a:ext cx="83889" cy="129540"/>
            </a:xfrm>
            <a:prstGeom prst="line">
              <a:avLst/>
            </a:prstGeom>
            <a:ln w="12700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28F9E2C4-AECB-4E3A-AE81-34910B07D99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138714" y="2888655"/>
              <a:ext cx="69306" cy="138037"/>
            </a:xfrm>
            <a:prstGeom prst="line">
              <a:avLst/>
            </a:prstGeom>
            <a:ln w="1270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4D08CB6C-1A47-4E2D-A9FB-DA0CBFFC2BED}"/>
              </a:ext>
            </a:extLst>
          </p:cNvPr>
          <p:cNvGrpSpPr/>
          <p:nvPr/>
        </p:nvGrpSpPr>
        <p:grpSpPr>
          <a:xfrm>
            <a:off x="1136602" y="744632"/>
            <a:ext cx="7201292" cy="3723595"/>
            <a:chOff x="1136602" y="744632"/>
            <a:chExt cx="7201292" cy="3723595"/>
          </a:xfrm>
        </p:grpSpPr>
        <p:pic>
          <p:nvPicPr>
            <p:cNvPr id="1026" name="Picture 2" descr="心得】海綿寶寶海神王皇冠哈哈傻瓜蛋勇闖危險魔境上〈大雷〉 - 巴哈姆特">
              <a:extLst>
                <a:ext uri="{FF2B5EF4-FFF2-40B4-BE49-F238E27FC236}">
                  <a16:creationId xmlns:a16="http://schemas.microsoft.com/office/drawing/2014/main" id="{F2275DB0-C856-450B-ABAB-1095766B1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36602" y="744632"/>
              <a:ext cx="7092562" cy="37235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文字方塊 6">
              <a:extLst>
                <a:ext uri="{FF2B5EF4-FFF2-40B4-BE49-F238E27FC236}">
                  <a16:creationId xmlns:a16="http://schemas.microsoft.com/office/drawing/2014/main" id="{8D15AD84-1227-4C81-83D7-B4C735395199}"/>
                </a:ext>
              </a:extLst>
            </p:cNvPr>
            <p:cNvSpPr txBox="1"/>
            <p:nvPr/>
          </p:nvSpPr>
          <p:spPr>
            <a:xfrm>
              <a:off x="5576998" y="1494532"/>
              <a:ext cx="2760896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3200" dirty="0"/>
                <a:t>避免雷射直接照射眼睛</a:t>
              </a:r>
              <a:r>
                <a:rPr lang="en-US" altLang="zh-TW" sz="3200" dirty="0"/>
                <a:t>!!</a:t>
              </a:r>
              <a:endParaRPr lang="zh-TW" altLang="en-US" sz="3200" dirty="0"/>
            </a:p>
          </p:txBody>
        </p:sp>
      </p:grpSp>
    </p:spTree>
    <p:extLst>
      <p:ext uri="{BB962C8B-B14F-4D97-AF65-F5344CB8AC3E}">
        <p14:creationId xmlns:p14="http://schemas.microsoft.com/office/powerpoint/2010/main" val="16235343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05587DF-AF61-19A8-21DC-BB9F294432EA}"/>
              </a:ext>
            </a:extLst>
          </p:cNvPr>
          <p:cNvSpPr txBox="1"/>
          <p:nvPr/>
        </p:nvSpPr>
        <p:spPr>
          <a:xfrm>
            <a:off x="457199" y="436462"/>
            <a:ext cx="5363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零件介紹 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 雷射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+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排針母座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2" name="文字方塊 1">
            <a:extLst>
              <a:ext uri="{FF2B5EF4-FFF2-40B4-BE49-F238E27FC236}">
                <a16:creationId xmlns:a16="http://schemas.microsoft.com/office/drawing/2014/main" id="{661C5AAF-BC8D-457A-A17A-22C4532E6607}"/>
              </a:ext>
            </a:extLst>
          </p:cNvPr>
          <p:cNvSpPr txBox="1"/>
          <p:nvPr/>
        </p:nvSpPr>
        <p:spPr>
          <a:xfrm>
            <a:off x="5148942" y="2594428"/>
            <a:ext cx="65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EC998E3E-3961-4373-B48A-83E2F9B8A4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168" t="55726" r="11932" b="32220"/>
          <a:stretch/>
        </p:blipFill>
        <p:spPr>
          <a:xfrm>
            <a:off x="1502847" y="3130142"/>
            <a:ext cx="2450933" cy="795136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28FC9DDF-2B99-43B8-9E95-7319424E69A6}"/>
              </a:ext>
            </a:extLst>
          </p:cNvPr>
          <p:cNvSpPr txBox="1"/>
          <p:nvPr/>
        </p:nvSpPr>
        <p:spPr>
          <a:xfrm>
            <a:off x="2338376" y="1393371"/>
            <a:ext cx="10813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>
                <a:solidFill>
                  <a:schemeClr val="tx2"/>
                </a:solidFill>
              </a:rPr>
              <a:t>+</a:t>
            </a:r>
            <a:endParaRPr lang="zh-TW" altLang="en-US" sz="7200" dirty="0">
              <a:solidFill>
                <a:schemeClr val="tx2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F0FFD02E-01D9-47B8-A565-F9FBF514D649}"/>
              </a:ext>
            </a:extLst>
          </p:cNvPr>
          <p:cNvSpPr txBox="1"/>
          <p:nvPr/>
        </p:nvSpPr>
        <p:spPr>
          <a:xfrm>
            <a:off x="4498948" y="1393371"/>
            <a:ext cx="154577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7200" dirty="0">
                <a:solidFill>
                  <a:schemeClr val="tx2"/>
                </a:solidFill>
              </a:rPr>
              <a:t>=</a:t>
            </a:r>
            <a:endParaRPr lang="zh-TW" altLang="en-US" sz="7200" dirty="0">
              <a:solidFill>
                <a:schemeClr val="tx2"/>
              </a:solidFill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F0F587F9-DB20-4BE3-9DA8-1C4E98E3888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2978" t="25168" r="56120" b="10433"/>
          <a:stretch/>
        </p:blipFill>
        <p:spPr>
          <a:xfrm rot="5400000">
            <a:off x="6028989" y="688631"/>
            <a:ext cx="1075100" cy="2484294"/>
          </a:xfrm>
          <a:prstGeom prst="rect">
            <a:avLst/>
          </a:prstGeom>
        </p:spPr>
      </p:pic>
      <p:sp>
        <p:nvSpPr>
          <p:cNvPr id="22" name="文字方塊 21">
            <a:extLst>
              <a:ext uri="{FF2B5EF4-FFF2-40B4-BE49-F238E27FC236}">
                <a16:creationId xmlns:a16="http://schemas.microsoft.com/office/drawing/2014/main" id="{A566E7A4-7DD6-4A97-B86D-0BB52973B314}"/>
              </a:ext>
            </a:extLst>
          </p:cNvPr>
          <p:cNvSpPr txBox="1"/>
          <p:nvPr/>
        </p:nvSpPr>
        <p:spPr>
          <a:xfrm>
            <a:off x="2930996" y="4290822"/>
            <a:ext cx="250392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2"/>
                </a:solidFill>
                <a:latin typeface="+mn-ea"/>
                <a:ea typeface="+mn-ea"/>
              </a:rPr>
              <a:t>雷射插在麵包板上示意圖</a:t>
            </a:r>
          </a:p>
        </p:txBody>
      </p:sp>
      <p:pic>
        <p:nvPicPr>
          <p:cNvPr id="25" name="圖片 24">
            <a:extLst>
              <a:ext uri="{FF2B5EF4-FFF2-40B4-BE49-F238E27FC236}">
                <a16:creationId xmlns:a16="http://schemas.microsoft.com/office/drawing/2014/main" id="{08D9C093-115F-4B32-8311-3C2F380508F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225" t="4961" r="52162"/>
          <a:stretch/>
        </p:blipFill>
        <p:spPr>
          <a:xfrm rot="5400000">
            <a:off x="5193320" y="1919356"/>
            <a:ext cx="1419394" cy="3200427"/>
          </a:xfrm>
          <a:prstGeom prst="rect">
            <a:avLst/>
          </a:prstGeom>
        </p:spPr>
      </p:pic>
      <p:sp>
        <p:nvSpPr>
          <p:cNvPr id="23" name="等腰三角形 22">
            <a:extLst>
              <a:ext uri="{FF2B5EF4-FFF2-40B4-BE49-F238E27FC236}">
                <a16:creationId xmlns:a16="http://schemas.microsoft.com/office/drawing/2014/main" id="{82B42170-0B85-44E4-8903-5274F817F23F}"/>
              </a:ext>
            </a:extLst>
          </p:cNvPr>
          <p:cNvSpPr/>
          <p:nvPr/>
        </p:nvSpPr>
        <p:spPr>
          <a:xfrm>
            <a:off x="2821420" y="4347976"/>
            <a:ext cx="144253" cy="153889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6" name="圖片 15">
            <a:extLst>
              <a:ext uri="{FF2B5EF4-FFF2-40B4-BE49-F238E27FC236}">
                <a16:creationId xmlns:a16="http://schemas.microsoft.com/office/drawing/2014/main" id="{2DBBBBA2-C0CD-487B-95B2-A86BBF343C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30285" t="15060" r="45370" b="26099"/>
          <a:stretch/>
        </p:blipFill>
        <p:spPr>
          <a:xfrm rot="5400000">
            <a:off x="3380703" y="1245091"/>
            <a:ext cx="795135" cy="144135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39AE2ED5-4031-4FE3-B0DB-78903537806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7087" t="36567" r="50756" b="33974"/>
          <a:stretch/>
        </p:blipFill>
        <p:spPr>
          <a:xfrm rot="5400000">
            <a:off x="1121807" y="1445167"/>
            <a:ext cx="1139643" cy="1136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95195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05587DF-AF61-19A8-21DC-BB9F294432EA}"/>
              </a:ext>
            </a:extLst>
          </p:cNvPr>
          <p:cNvSpPr txBox="1"/>
          <p:nvPr/>
        </p:nvSpPr>
        <p:spPr>
          <a:xfrm>
            <a:off x="457199" y="436462"/>
            <a:ext cx="64225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零件介紹 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 雷射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NG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插法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pic>
        <p:nvPicPr>
          <p:cNvPr id="8" name="圖片 7">
            <a:extLst>
              <a:ext uri="{FF2B5EF4-FFF2-40B4-BE49-F238E27FC236}">
                <a16:creationId xmlns:a16="http://schemas.microsoft.com/office/drawing/2014/main" id="{7E907B88-B2D6-4631-A4EE-7AAD6348E9E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0030" r="32227"/>
          <a:stretch/>
        </p:blipFill>
        <p:spPr>
          <a:xfrm rot="5400000">
            <a:off x="1951137" y="385633"/>
            <a:ext cx="1691040" cy="3360314"/>
          </a:xfrm>
          <a:prstGeom prst="rect">
            <a:avLst/>
          </a:prstGeom>
        </p:spPr>
      </p:pic>
      <p:pic>
        <p:nvPicPr>
          <p:cNvPr id="19" name="圖片 18">
            <a:extLst>
              <a:ext uri="{FF2B5EF4-FFF2-40B4-BE49-F238E27FC236}">
                <a16:creationId xmlns:a16="http://schemas.microsoft.com/office/drawing/2014/main" id="{62A5383A-DC5B-4184-9C92-0E6769F5CB1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82" r="50502"/>
          <a:stretch/>
        </p:blipFill>
        <p:spPr>
          <a:xfrm rot="5400000">
            <a:off x="5425849" y="366421"/>
            <a:ext cx="1691039" cy="3398738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919FB94-50B5-4FA2-BC94-C2B7208CC4C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19" t="7049" r="38990"/>
          <a:stretch/>
        </p:blipFill>
        <p:spPr>
          <a:xfrm rot="5400000">
            <a:off x="5309902" y="2416333"/>
            <a:ext cx="1793691" cy="2875170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D89AB8A2-6B06-46E3-A91F-CA98799A64D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538" t="3156" r="42850" b="7673"/>
          <a:stretch/>
        </p:blipFill>
        <p:spPr>
          <a:xfrm rot="16200000" flipH="1">
            <a:off x="2042231" y="2108010"/>
            <a:ext cx="1588205" cy="3359942"/>
          </a:xfrm>
          <a:prstGeom prst="rect">
            <a:avLst/>
          </a:prstGeom>
        </p:spPr>
      </p:pic>
      <p:grpSp>
        <p:nvGrpSpPr>
          <p:cNvPr id="39" name="群組 38">
            <a:extLst>
              <a:ext uri="{FF2B5EF4-FFF2-40B4-BE49-F238E27FC236}">
                <a16:creationId xmlns:a16="http://schemas.microsoft.com/office/drawing/2014/main" id="{46466937-3276-4A32-8B0F-223BDEA33B5E}"/>
              </a:ext>
            </a:extLst>
          </p:cNvPr>
          <p:cNvGrpSpPr/>
          <p:nvPr/>
        </p:nvGrpSpPr>
        <p:grpSpPr>
          <a:xfrm>
            <a:off x="1712478" y="-54677"/>
            <a:ext cx="7022270" cy="5445275"/>
            <a:chOff x="1665188" y="-22931"/>
            <a:chExt cx="7022270" cy="5445275"/>
          </a:xfrm>
        </p:grpSpPr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3D730E6C-0371-4290-8ABC-ABAB1C1B2EEF}"/>
                </a:ext>
              </a:extLst>
            </p:cNvPr>
            <p:cNvGrpSpPr/>
            <p:nvPr/>
          </p:nvGrpSpPr>
          <p:grpSpPr>
            <a:xfrm>
              <a:off x="6654803" y="3338286"/>
              <a:ext cx="2032655" cy="1674044"/>
              <a:chOff x="4475452" y="1093443"/>
              <a:chExt cx="3345254" cy="3018904"/>
            </a:xfrm>
          </p:grpSpPr>
          <p:pic>
            <p:nvPicPr>
              <p:cNvPr id="27" name="圖片 26">
                <a:extLst>
                  <a:ext uri="{FF2B5EF4-FFF2-40B4-BE49-F238E27FC236}">
                    <a16:creationId xmlns:a16="http://schemas.microsoft.com/office/drawing/2014/main" id="{DA293AF3-5300-4B5A-B0D5-B225FE92382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5025" t="10973" r="22266" b="6208"/>
              <a:stretch/>
            </p:blipFill>
            <p:spPr>
              <a:xfrm>
                <a:off x="4475452" y="1093443"/>
                <a:ext cx="3345254" cy="2956613"/>
              </a:xfrm>
              <a:prstGeom prst="rect">
                <a:avLst/>
              </a:prstGeom>
            </p:spPr>
          </p:pic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F4BE5923-5FC0-4B68-A84C-76CA28E70355}"/>
                  </a:ext>
                </a:extLst>
              </p:cNvPr>
              <p:cNvSpPr/>
              <p:nvPr/>
            </p:nvSpPr>
            <p:spPr>
              <a:xfrm>
                <a:off x="6088612" y="3776003"/>
                <a:ext cx="219878" cy="200912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TW" altLang="en-US" dirty="0"/>
              </a:p>
            </p:txBody>
          </p:sp>
          <p:sp>
            <p:nvSpPr>
              <p:cNvPr id="29" name="文字方塊 28">
                <a:extLst>
                  <a:ext uri="{FF2B5EF4-FFF2-40B4-BE49-F238E27FC236}">
                    <a16:creationId xmlns:a16="http://schemas.microsoft.com/office/drawing/2014/main" id="{BA7078BB-2CFB-4EEA-B5BC-10A15EE9C3B1}"/>
                  </a:ext>
                </a:extLst>
              </p:cNvPr>
              <p:cNvSpPr txBox="1"/>
              <p:nvPr/>
            </p:nvSpPr>
            <p:spPr>
              <a:xfrm>
                <a:off x="5926732" y="3640570"/>
                <a:ext cx="787400" cy="471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1100" dirty="0">
                    <a:solidFill>
                      <a:schemeClr val="tx2"/>
                    </a:solidFill>
                  </a:rPr>
                  <a:t>行</a:t>
                </a:r>
              </a:p>
            </p:txBody>
          </p:sp>
        </p:grpSp>
        <p:pic>
          <p:nvPicPr>
            <p:cNvPr id="38" name="圖片 37">
              <a:extLst>
                <a:ext uri="{FF2B5EF4-FFF2-40B4-BE49-F238E27FC236}">
                  <a16:creationId xmlns:a16="http://schemas.microsoft.com/office/drawing/2014/main" id="{7D3ABDD0-8B0F-4590-8CE1-02DD553F41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8944" t="32042" r="28181" b="6613"/>
            <a:stretch/>
          </p:blipFill>
          <p:spPr>
            <a:xfrm>
              <a:off x="1665188" y="-22931"/>
              <a:ext cx="5575311" cy="54452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6217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05587DF-AF61-19A8-21DC-BB9F294432EA}"/>
              </a:ext>
            </a:extLst>
          </p:cNvPr>
          <p:cNvSpPr txBox="1"/>
          <p:nvPr/>
        </p:nvSpPr>
        <p:spPr>
          <a:xfrm>
            <a:off x="457199" y="436462"/>
            <a:ext cx="4992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範例一 </a:t>
            </a:r>
            <a:r>
              <a:rPr lang="en-US" altLang="zh-TW" sz="3200" b="1" dirty="0">
                <a:solidFill>
                  <a:schemeClr val="bg1"/>
                </a:solidFill>
                <a:latin typeface="+mj-ea"/>
                <a:ea typeface="+mj-ea"/>
              </a:rPr>
              <a:t>–</a:t>
            </a: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TW" sz="3200" b="1" dirty="0" err="1">
                <a:solidFill>
                  <a:schemeClr val="bg1"/>
                </a:solidFill>
                <a:latin typeface="+mj-ea"/>
                <a:ea typeface="+mj-ea"/>
              </a:rPr>
              <a:t>digitalWrite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8AD470A-0487-1446-C04A-31A33206ADED}"/>
              </a:ext>
            </a:extLst>
          </p:cNvPr>
          <p:cNvSpPr txBox="1"/>
          <p:nvPr/>
        </p:nvSpPr>
        <p:spPr>
          <a:xfrm>
            <a:off x="556820" y="1196089"/>
            <a:ext cx="822960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利用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digital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端讓</a:t>
            </a: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LED</a:t>
            </a:r>
            <a:b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</a:b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以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0.5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秒為週期閃亮</a:t>
            </a:r>
            <a:endParaRPr kumimoji="0" lang="zh-TW" altLang="en-US" sz="24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Yu Mincho Demibold"/>
              <a:cs typeface="Arial"/>
              <a:sym typeface="Arial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</a:pPr>
            <a:endParaRPr lang="zh-TW" altLang="en-US" sz="2400" b="0" i="0" u="none" strike="noStrike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pic>
        <p:nvPicPr>
          <p:cNvPr id="19" name="圖片 18">
            <a:extLst>
              <a:ext uri="{FF2B5EF4-FFF2-40B4-BE49-F238E27FC236}">
                <a16:creationId xmlns:a16="http://schemas.microsoft.com/office/drawing/2014/main" id="{D3C8896B-296B-4138-B3EF-00E23BA388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460" t="40329" r="66985" b="41305"/>
          <a:stretch/>
        </p:blipFill>
        <p:spPr>
          <a:xfrm>
            <a:off x="785582" y="2061855"/>
            <a:ext cx="3335790" cy="1962997"/>
          </a:xfrm>
          <a:prstGeom prst="rect">
            <a:avLst/>
          </a:prstGeom>
        </p:spPr>
      </p:pic>
      <p:grpSp>
        <p:nvGrpSpPr>
          <p:cNvPr id="21" name="群組 20">
            <a:extLst>
              <a:ext uri="{FF2B5EF4-FFF2-40B4-BE49-F238E27FC236}">
                <a16:creationId xmlns:a16="http://schemas.microsoft.com/office/drawing/2014/main" id="{DC96EE9F-C488-4653-8C11-41DA9EF60AA6}"/>
              </a:ext>
            </a:extLst>
          </p:cNvPr>
          <p:cNvGrpSpPr/>
          <p:nvPr/>
        </p:nvGrpSpPr>
        <p:grpSpPr>
          <a:xfrm>
            <a:off x="3223574" y="2743199"/>
            <a:ext cx="72571" cy="36287"/>
            <a:chOff x="3135086" y="2772227"/>
            <a:chExt cx="72571" cy="36287"/>
          </a:xfrm>
        </p:grpSpPr>
        <p:cxnSp>
          <p:nvCxnSpPr>
            <p:cNvPr id="7" name="直線接點 6">
              <a:extLst>
                <a:ext uri="{FF2B5EF4-FFF2-40B4-BE49-F238E27FC236}">
                  <a16:creationId xmlns:a16="http://schemas.microsoft.com/office/drawing/2014/main" id="{F31509F1-03A3-4A53-8C02-63879D14037F}"/>
                </a:ext>
              </a:extLst>
            </p:cNvPr>
            <p:cNvCxnSpPr>
              <a:cxnSpLocks/>
            </p:cNvCxnSpPr>
            <p:nvPr/>
          </p:nvCxnSpPr>
          <p:spPr>
            <a:xfrm>
              <a:off x="3135086" y="2808514"/>
              <a:ext cx="72571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線接點 15">
              <a:extLst>
                <a:ext uri="{FF2B5EF4-FFF2-40B4-BE49-F238E27FC236}">
                  <a16:creationId xmlns:a16="http://schemas.microsoft.com/office/drawing/2014/main" id="{F38836C9-0285-42A8-8111-F010973484AD}"/>
                </a:ext>
              </a:extLst>
            </p:cNvPr>
            <p:cNvCxnSpPr>
              <a:cxnSpLocks/>
            </p:cNvCxnSpPr>
            <p:nvPr/>
          </p:nvCxnSpPr>
          <p:spPr>
            <a:xfrm>
              <a:off x="3135089" y="2772227"/>
              <a:ext cx="7256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C2F4AD76-F75A-41CC-BA3E-D1B8D33E787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705" t="18065" r="52741" b="34910"/>
          <a:stretch/>
        </p:blipFill>
        <p:spPr>
          <a:xfrm>
            <a:off x="4382943" y="1196089"/>
            <a:ext cx="4551127" cy="3043560"/>
          </a:xfrm>
          <a:prstGeom prst="rect">
            <a:avLst/>
          </a:prstGeom>
        </p:spPr>
      </p:pic>
      <p:sp>
        <p:nvSpPr>
          <p:cNvPr id="17" name="文字方塊 30">
            <a:extLst>
              <a:ext uri="{FF2B5EF4-FFF2-40B4-BE49-F238E27FC236}">
                <a16:creationId xmlns:a16="http://schemas.microsoft.com/office/drawing/2014/main" id="{6114D002-9FAC-4F13-B1C9-2BD1213C14A3}"/>
              </a:ext>
            </a:extLst>
          </p:cNvPr>
          <p:cNvSpPr txBox="1"/>
          <p:nvPr/>
        </p:nvSpPr>
        <p:spPr>
          <a:xfrm>
            <a:off x="1818819" y="3536495"/>
            <a:ext cx="1069517" cy="349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zh-TW" kern="12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Ground</a:t>
            </a:r>
            <a:endParaRPr lang="zh-TW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334553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AD470A-0487-1446-C04A-31A33206ADED}"/>
              </a:ext>
            </a:extLst>
          </p:cNvPr>
          <p:cNvSpPr txBox="1"/>
          <p:nvPr/>
        </p:nvSpPr>
        <p:spPr>
          <a:xfrm>
            <a:off x="556820" y="1196068"/>
            <a:ext cx="4740894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讓</a:t>
            </a:r>
            <a:r>
              <a:rPr lang="en-US" altLang="zh-TW" sz="2400" dirty="0">
                <a:solidFill>
                  <a:schemeClr val="bg1"/>
                </a:solidFill>
                <a:latin typeface="+mj-ea"/>
              </a:rPr>
              <a:t>LED</a:t>
            </a: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以</a:t>
            </a:r>
            <a:r>
              <a:rPr lang="en-US" altLang="zh-TW" sz="2400" dirty="0">
                <a:solidFill>
                  <a:schemeClr val="bg1"/>
                </a:solidFill>
                <a:latin typeface="+mj-ea"/>
              </a:rPr>
              <a:t>0.5</a:t>
            </a: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秒為週期閃</a:t>
            </a:r>
            <a:br>
              <a:rPr lang="en-US" altLang="zh-TW" sz="2400" dirty="0">
                <a:solidFill>
                  <a:schemeClr val="bg1"/>
                </a:solidFill>
                <a:latin typeface="+mj-ea"/>
              </a:rPr>
            </a:b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亮，透過</a:t>
            </a:r>
            <a:r>
              <a:rPr lang="en-US" altLang="zh-TW" sz="2400" dirty="0">
                <a:solidFill>
                  <a:schemeClr val="bg1"/>
                </a:solidFill>
                <a:latin typeface="+mj-ea"/>
              </a:rPr>
              <a:t>Pin8</a:t>
            </a: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讀取</a:t>
            </a:r>
            <a:r>
              <a:rPr lang="en-US" altLang="zh-TW" sz="2400" dirty="0">
                <a:solidFill>
                  <a:schemeClr val="bg1"/>
                </a:solidFill>
                <a:latin typeface="+mj-ea"/>
              </a:rPr>
              <a:t>Pin3</a:t>
            </a:r>
            <a:br>
              <a:rPr lang="en-US" altLang="zh-TW" sz="2400" dirty="0">
                <a:solidFill>
                  <a:schemeClr val="bg1"/>
                </a:solidFill>
                <a:latin typeface="+mj-ea"/>
              </a:rPr>
            </a:b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的電位值</a:t>
            </a:r>
            <a:endParaRPr lang="zh-TW" altLang="en-US" sz="2400" dirty="0">
              <a:solidFill>
                <a:srgbClr val="FFFFFF"/>
              </a:solidFill>
              <a:ea typeface="Yu Mincho Demibold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endParaRPr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71FDD8D7-53EA-469B-84FE-8A735F264AA7}"/>
              </a:ext>
            </a:extLst>
          </p:cNvPr>
          <p:cNvSpPr txBox="1"/>
          <p:nvPr/>
        </p:nvSpPr>
        <p:spPr>
          <a:xfrm>
            <a:off x="457199" y="436462"/>
            <a:ext cx="4992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範例二 </a:t>
            </a:r>
            <a:r>
              <a:rPr lang="en-US" altLang="zh-TW" sz="3200" b="1" dirty="0">
                <a:solidFill>
                  <a:schemeClr val="bg1"/>
                </a:solidFill>
                <a:latin typeface="+mj-ea"/>
                <a:ea typeface="+mj-ea"/>
              </a:rPr>
              <a:t>–</a:t>
            </a: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TW" sz="3200" b="1" dirty="0" err="1">
                <a:solidFill>
                  <a:schemeClr val="bg1"/>
                </a:solidFill>
                <a:latin typeface="+mj-ea"/>
                <a:ea typeface="+mj-ea"/>
              </a:rPr>
              <a:t>digitalRead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B43DFA7D-FC0D-4595-BB75-09C8163B27B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159" t="39806" r="67067" b="41042"/>
          <a:stretch/>
        </p:blipFill>
        <p:spPr>
          <a:xfrm>
            <a:off x="787101" y="2370584"/>
            <a:ext cx="3450396" cy="2091505"/>
          </a:xfrm>
          <a:prstGeom prst="rect">
            <a:avLst/>
          </a:prstGeom>
        </p:spPr>
      </p:pic>
      <p:grpSp>
        <p:nvGrpSpPr>
          <p:cNvPr id="2" name="群組 1">
            <a:extLst>
              <a:ext uri="{FF2B5EF4-FFF2-40B4-BE49-F238E27FC236}">
                <a16:creationId xmlns:a16="http://schemas.microsoft.com/office/drawing/2014/main" id="{07C4BE3D-6E1D-4DD6-B16B-AB40F0B28F26}"/>
              </a:ext>
            </a:extLst>
          </p:cNvPr>
          <p:cNvGrpSpPr/>
          <p:nvPr/>
        </p:nvGrpSpPr>
        <p:grpSpPr>
          <a:xfrm>
            <a:off x="3331027" y="3126881"/>
            <a:ext cx="72571" cy="29030"/>
            <a:chOff x="3193143" y="2938075"/>
            <a:chExt cx="72571" cy="29030"/>
          </a:xfrm>
        </p:grpSpPr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36F9B618-B8A0-4F2B-B848-0EDD353FE191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43" y="2967105"/>
              <a:ext cx="72571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53565B08-A600-4941-AC73-D606A9759386}"/>
                </a:ext>
              </a:extLst>
            </p:cNvPr>
            <p:cNvCxnSpPr>
              <a:cxnSpLocks/>
            </p:cNvCxnSpPr>
            <p:nvPr/>
          </p:nvCxnSpPr>
          <p:spPr>
            <a:xfrm>
              <a:off x="3193146" y="2938075"/>
              <a:ext cx="7256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410AEBAD-4E8B-43D9-AF3A-7784D79FA1E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089" t="15054" r="36532" b="14839"/>
          <a:stretch/>
        </p:blipFill>
        <p:spPr>
          <a:xfrm>
            <a:off x="4273783" y="1196069"/>
            <a:ext cx="4815386" cy="3309564"/>
          </a:xfrm>
          <a:prstGeom prst="rect">
            <a:avLst/>
          </a:prstGeom>
        </p:spPr>
      </p:pic>
      <p:sp>
        <p:nvSpPr>
          <p:cNvPr id="19" name="文字方塊 30">
            <a:extLst>
              <a:ext uri="{FF2B5EF4-FFF2-40B4-BE49-F238E27FC236}">
                <a16:creationId xmlns:a16="http://schemas.microsoft.com/office/drawing/2014/main" id="{5BE9E9AA-462D-43F3-9AE8-79D7FFFEE51B}"/>
              </a:ext>
            </a:extLst>
          </p:cNvPr>
          <p:cNvSpPr txBox="1"/>
          <p:nvPr/>
        </p:nvSpPr>
        <p:spPr>
          <a:xfrm>
            <a:off x="1869618" y="3648981"/>
            <a:ext cx="1069517" cy="349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en-US" altLang="zh-TW" kern="1200" dirty="0"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Ground</a:t>
            </a:r>
            <a:endParaRPr lang="zh-TW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0443916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圖片 5">
            <a:extLst>
              <a:ext uri="{FF2B5EF4-FFF2-40B4-BE49-F238E27FC236}">
                <a16:creationId xmlns:a16="http://schemas.microsoft.com/office/drawing/2014/main" id="{ACEC197E-18F0-4DE4-9D1F-5CB1338B973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9" t="15242" r="59597" b="14981"/>
          <a:stretch/>
        </p:blipFill>
        <p:spPr>
          <a:xfrm>
            <a:off x="5199753" y="383458"/>
            <a:ext cx="3859909" cy="4415077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1ABFF04E-7AE2-48E2-B46B-823831DEA4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7" t="40070" r="66826" b="40882"/>
          <a:stretch/>
        </p:blipFill>
        <p:spPr>
          <a:xfrm>
            <a:off x="660968" y="2108399"/>
            <a:ext cx="3558071" cy="2134842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8AD470A-0487-1446-C04A-31A33206ADED}"/>
              </a:ext>
            </a:extLst>
          </p:cNvPr>
          <p:cNvSpPr txBox="1"/>
          <p:nvPr/>
        </p:nvSpPr>
        <p:spPr>
          <a:xfrm>
            <a:off x="556820" y="1196035"/>
            <a:ext cx="457398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利用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digital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端的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LED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燈，表現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analog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端可變電阻讀到的值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sym typeface="Arial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</a:pPr>
            <a:endParaRPr lang="zh-TW" altLang="en-US" sz="2400" b="0" i="0" u="none" strike="noStrike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71FDD8D7-53EA-469B-84FE-8A735F264AA7}"/>
              </a:ext>
            </a:extLst>
          </p:cNvPr>
          <p:cNvSpPr txBox="1"/>
          <p:nvPr/>
        </p:nvSpPr>
        <p:spPr>
          <a:xfrm>
            <a:off x="457199" y="436462"/>
            <a:ext cx="774337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範例三 </a:t>
            </a:r>
            <a:r>
              <a:rPr lang="en-US" altLang="zh-TW" sz="3200" b="1" dirty="0">
                <a:solidFill>
                  <a:schemeClr val="bg1"/>
                </a:solidFill>
                <a:latin typeface="+mj-ea"/>
                <a:ea typeface="+mj-ea"/>
              </a:rPr>
              <a:t>–  </a:t>
            </a:r>
            <a:endParaRPr lang="zh-TW" altLang="en-US" sz="3200" b="0" dirty="0">
              <a:solidFill>
                <a:schemeClr val="bg1"/>
              </a:solidFill>
              <a:effectLst/>
              <a:latin typeface="+mn-lt"/>
              <a:ea typeface="+mj-ea"/>
            </a:endParaRPr>
          </a:p>
        </p:txBody>
      </p:sp>
      <p:grpSp>
        <p:nvGrpSpPr>
          <p:cNvPr id="19" name="群組 18">
            <a:extLst>
              <a:ext uri="{FF2B5EF4-FFF2-40B4-BE49-F238E27FC236}">
                <a16:creationId xmlns:a16="http://schemas.microsoft.com/office/drawing/2014/main" id="{4AB65052-FCE4-4A78-81F9-8C8FE8ED1BC1}"/>
              </a:ext>
            </a:extLst>
          </p:cNvPr>
          <p:cNvGrpSpPr/>
          <p:nvPr/>
        </p:nvGrpSpPr>
        <p:grpSpPr>
          <a:xfrm rot="21161201">
            <a:off x="2720358" y="923277"/>
            <a:ext cx="5120664" cy="3272821"/>
            <a:chOff x="3897262" y="2123143"/>
            <a:chExt cx="3462518" cy="2156437"/>
          </a:xfrm>
        </p:grpSpPr>
        <p:pic>
          <p:nvPicPr>
            <p:cNvPr id="20" name="Picture 2" descr="黑人問號- capoeira5的創作- 巴哈姆特">
              <a:extLst>
                <a:ext uri="{FF2B5EF4-FFF2-40B4-BE49-F238E27FC236}">
                  <a16:creationId xmlns:a16="http://schemas.microsoft.com/office/drawing/2014/main" id="{D02E0704-D78A-45AE-B87F-F7E2B7172B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7262" y="2123143"/>
              <a:ext cx="3156424" cy="21564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文字方塊 20">
              <a:extLst>
                <a:ext uri="{FF2B5EF4-FFF2-40B4-BE49-F238E27FC236}">
                  <a16:creationId xmlns:a16="http://schemas.microsoft.com/office/drawing/2014/main" id="{53D9906F-25F2-4BBC-A560-E1C30E20E6BF}"/>
                </a:ext>
              </a:extLst>
            </p:cNvPr>
            <p:cNvSpPr txBox="1"/>
            <p:nvPr/>
          </p:nvSpPr>
          <p:spPr>
            <a:xfrm rot="21347393">
              <a:off x="5603551" y="2283917"/>
              <a:ext cx="1756229" cy="2442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dirty="0"/>
                <a:t>為啥燈會亮四次</a:t>
              </a:r>
              <a:r>
                <a:rPr lang="en-US" altLang="zh-TW" sz="2000" dirty="0"/>
                <a:t>??</a:t>
              </a:r>
            </a:p>
          </p:txBody>
        </p:sp>
      </p:grp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097ABC22-4FE7-4DBC-B32C-BDA5CA5B146D}"/>
              </a:ext>
            </a:extLst>
          </p:cNvPr>
          <p:cNvGrpSpPr/>
          <p:nvPr/>
        </p:nvGrpSpPr>
        <p:grpSpPr>
          <a:xfrm>
            <a:off x="3201468" y="2887171"/>
            <a:ext cx="72571" cy="36287"/>
            <a:chOff x="3135086" y="2772227"/>
            <a:chExt cx="72571" cy="36287"/>
          </a:xfrm>
        </p:grpSpPr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7A11C666-6776-4CDF-90E4-1439407D72DA}"/>
                </a:ext>
              </a:extLst>
            </p:cNvPr>
            <p:cNvCxnSpPr>
              <a:cxnSpLocks/>
            </p:cNvCxnSpPr>
            <p:nvPr/>
          </p:nvCxnSpPr>
          <p:spPr>
            <a:xfrm>
              <a:off x="3135086" y="2808514"/>
              <a:ext cx="72571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線接點 21">
              <a:extLst>
                <a:ext uri="{FF2B5EF4-FFF2-40B4-BE49-F238E27FC236}">
                  <a16:creationId xmlns:a16="http://schemas.microsoft.com/office/drawing/2014/main" id="{F90C7D72-EF67-4DB9-8FDC-071E95963580}"/>
                </a:ext>
              </a:extLst>
            </p:cNvPr>
            <p:cNvCxnSpPr>
              <a:cxnSpLocks/>
            </p:cNvCxnSpPr>
            <p:nvPr/>
          </p:nvCxnSpPr>
          <p:spPr>
            <a:xfrm>
              <a:off x="3135089" y="2772227"/>
              <a:ext cx="7256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3EE68762-7149-48AF-A6D8-E205D7CE0A51}"/>
              </a:ext>
            </a:extLst>
          </p:cNvPr>
          <p:cNvSpPr/>
          <p:nvPr/>
        </p:nvSpPr>
        <p:spPr>
          <a:xfrm>
            <a:off x="2119499" y="268921"/>
            <a:ext cx="2553500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b="1" dirty="0" err="1">
                <a:solidFill>
                  <a:schemeClr val="bg1"/>
                </a:solidFill>
                <a:latin typeface="+mj-ea"/>
              </a:rPr>
              <a:t>analogRead</a:t>
            </a:r>
            <a:r>
              <a:rPr lang="zh-TW" altLang="en-US" sz="2800" b="1" dirty="0">
                <a:solidFill>
                  <a:schemeClr val="bg1"/>
                </a:solidFill>
                <a:ea typeface="新細明體" panose="02020500000000000000" pitchFamily="18" charset="-120"/>
              </a:rPr>
              <a:t>＆</a:t>
            </a:r>
            <a:endParaRPr lang="zh-TW" altLang="en-US" sz="2800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0F66C56-1E39-4F5F-9C09-AFD707621197}"/>
              </a:ext>
            </a:extLst>
          </p:cNvPr>
          <p:cNvSpPr/>
          <p:nvPr/>
        </p:nvSpPr>
        <p:spPr>
          <a:xfrm>
            <a:off x="3089079" y="610673"/>
            <a:ext cx="212910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2800" b="1" dirty="0" err="1">
                <a:solidFill>
                  <a:schemeClr val="bg1"/>
                </a:solidFill>
                <a:latin typeface="+mj-ea"/>
                <a:ea typeface="+mj-ea"/>
              </a:rPr>
              <a:t>analogWrite</a:t>
            </a:r>
            <a:endParaRPr lang="zh-TW" altLang="en-US" sz="2800" dirty="0">
              <a:latin typeface="+mj-ea"/>
              <a:ea typeface="+mj-ea"/>
            </a:endParaRPr>
          </a:p>
        </p:txBody>
      </p:sp>
      <p:sp>
        <p:nvSpPr>
          <p:cNvPr id="23" name="文字方塊 30">
            <a:extLst>
              <a:ext uri="{FF2B5EF4-FFF2-40B4-BE49-F238E27FC236}">
                <a16:creationId xmlns:a16="http://schemas.microsoft.com/office/drawing/2014/main" id="{5D8ACED7-20BC-433B-8CD5-78990BE19BEB}"/>
              </a:ext>
            </a:extLst>
          </p:cNvPr>
          <p:cNvSpPr txBox="1"/>
          <p:nvPr/>
        </p:nvSpPr>
        <p:spPr>
          <a:xfrm>
            <a:off x="1375352" y="3703411"/>
            <a:ext cx="422275" cy="349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5V</a:t>
            </a:r>
            <a:endParaRPr lang="zh-TW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726200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003DFF57-6A56-4F96-BCF4-290A8BAC41C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089" t="14910" r="55000" b="35054"/>
          <a:stretch/>
        </p:blipFill>
        <p:spPr>
          <a:xfrm>
            <a:off x="4400827" y="1189062"/>
            <a:ext cx="4636114" cy="3353441"/>
          </a:xfrm>
          <a:prstGeom prst="rect">
            <a:avLst/>
          </a:prstGeom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E8AD470A-0487-1446-C04A-31A33206ADED}"/>
              </a:ext>
            </a:extLst>
          </p:cNvPr>
          <p:cNvSpPr txBox="1"/>
          <p:nvPr/>
        </p:nvSpPr>
        <p:spPr>
          <a:xfrm>
            <a:off x="556820" y="1189062"/>
            <a:ext cx="384400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利用</a:t>
            </a:r>
            <a:r>
              <a:rPr lang="en-US" altLang="zh-TW" sz="2400" dirty="0">
                <a:solidFill>
                  <a:schemeClr val="bg1"/>
                </a:solidFill>
                <a:latin typeface="+mj-ea"/>
              </a:rPr>
              <a:t>digital</a:t>
            </a: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端的</a:t>
            </a:r>
            <a:r>
              <a:rPr lang="en-US" altLang="zh-TW" sz="2400" dirty="0">
                <a:solidFill>
                  <a:schemeClr val="bg1"/>
                </a:solidFill>
                <a:latin typeface="+mj-ea"/>
              </a:rPr>
              <a:t>LED</a:t>
            </a: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燈，呈現</a:t>
            </a:r>
            <a:r>
              <a:rPr lang="en-US" altLang="zh-TW" sz="2400" dirty="0">
                <a:solidFill>
                  <a:schemeClr val="bg1"/>
                </a:solidFill>
                <a:latin typeface="+mj-ea"/>
              </a:rPr>
              <a:t>analog</a:t>
            </a: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端可變電阻讀取的值</a:t>
            </a:r>
            <a:endParaRPr lang="zh-TW" altLang="en-US" sz="2400" dirty="0">
              <a:solidFill>
                <a:srgbClr val="FFFFFF"/>
              </a:solidFill>
              <a:latin typeface="+mj-e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</a:pPr>
            <a:endParaRPr lang="zh-TW" altLang="en-US" sz="2400" b="0" i="0" u="none" strike="noStrike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71FDD8D7-53EA-469B-84FE-8A735F264AA7}"/>
              </a:ext>
            </a:extLst>
          </p:cNvPr>
          <p:cNvSpPr txBox="1"/>
          <p:nvPr/>
        </p:nvSpPr>
        <p:spPr>
          <a:xfrm>
            <a:off x="457199" y="436462"/>
            <a:ext cx="747485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範例三 </a:t>
            </a:r>
            <a:r>
              <a:rPr lang="en-US" altLang="zh-TW" sz="3200" b="1" dirty="0">
                <a:solidFill>
                  <a:schemeClr val="bg1"/>
                </a:solidFill>
                <a:latin typeface="+mj-ea"/>
                <a:ea typeface="+mj-ea"/>
              </a:rPr>
              <a:t>–</a:t>
            </a: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TW" sz="3200" b="1" dirty="0" err="1">
                <a:solidFill>
                  <a:schemeClr val="bg1"/>
                </a:solidFill>
                <a:latin typeface="+mj-ea"/>
              </a:rPr>
              <a:t>analogRead</a:t>
            </a: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＆</a:t>
            </a:r>
            <a:r>
              <a:rPr lang="en-US" altLang="zh-TW" sz="3200" b="1" dirty="0" err="1">
                <a:solidFill>
                  <a:schemeClr val="bg1"/>
                </a:solidFill>
                <a:latin typeface="+mj-ea"/>
              </a:rPr>
              <a:t>analogWrite</a:t>
            </a:r>
            <a:endParaRPr lang="zh-TW" altLang="en-US" sz="3200" dirty="0">
              <a:latin typeface="+mj-ea"/>
            </a:endParaRPr>
          </a:p>
          <a:p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56BB317B-3970-49D9-9CAB-90812C4130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17" t="40070" r="66826" b="40882"/>
          <a:stretch/>
        </p:blipFill>
        <p:spPr>
          <a:xfrm>
            <a:off x="662711" y="2336198"/>
            <a:ext cx="3617477" cy="2170486"/>
          </a:xfrm>
          <a:prstGeom prst="rect">
            <a:avLst/>
          </a:prstGeom>
        </p:spPr>
      </p:pic>
      <p:cxnSp>
        <p:nvCxnSpPr>
          <p:cNvPr id="7" name="直線接點 6">
            <a:extLst>
              <a:ext uri="{FF2B5EF4-FFF2-40B4-BE49-F238E27FC236}">
                <a16:creationId xmlns:a16="http://schemas.microsoft.com/office/drawing/2014/main" id="{E176243E-3ABB-4145-90E8-2FA510123621}"/>
              </a:ext>
            </a:extLst>
          </p:cNvPr>
          <p:cNvCxnSpPr>
            <a:cxnSpLocks/>
          </p:cNvCxnSpPr>
          <p:nvPr/>
        </p:nvCxnSpPr>
        <p:spPr>
          <a:xfrm>
            <a:off x="8067366" y="4090218"/>
            <a:ext cx="800100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812049CB-A896-464B-9D96-1CBF00F2FC2B}"/>
              </a:ext>
            </a:extLst>
          </p:cNvPr>
          <p:cNvGrpSpPr/>
          <p:nvPr/>
        </p:nvGrpSpPr>
        <p:grpSpPr>
          <a:xfrm>
            <a:off x="3251202" y="3130938"/>
            <a:ext cx="72571" cy="36287"/>
            <a:chOff x="3135086" y="2772227"/>
            <a:chExt cx="72571" cy="36287"/>
          </a:xfrm>
        </p:grpSpPr>
        <p:cxnSp>
          <p:nvCxnSpPr>
            <p:cNvPr id="17" name="直線接點 16">
              <a:extLst>
                <a:ext uri="{FF2B5EF4-FFF2-40B4-BE49-F238E27FC236}">
                  <a16:creationId xmlns:a16="http://schemas.microsoft.com/office/drawing/2014/main" id="{C833075A-A114-4EB2-9B09-4742243B8DC6}"/>
                </a:ext>
              </a:extLst>
            </p:cNvPr>
            <p:cNvCxnSpPr>
              <a:cxnSpLocks/>
            </p:cNvCxnSpPr>
            <p:nvPr/>
          </p:nvCxnSpPr>
          <p:spPr>
            <a:xfrm>
              <a:off x="3135086" y="2808514"/>
              <a:ext cx="72571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線接點 17">
              <a:extLst>
                <a:ext uri="{FF2B5EF4-FFF2-40B4-BE49-F238E27FC236}">
                  <a16:creationId xmlns:a16="http://schemas.microsoft.com/office/drawing/2014/main" id="{A4CCF87F-D826-4B15-9891-0A61564AC673}"/>
                </a:ext>
              </a:extLst>
            </p:cNvPr>
            <p:cNvCxnSpPr>
              <a:cxnSpLocks/>
            </p:cNvCxnSpPr>
            <p:nvPr/>
          </p:nvCxnSpPr>
          <p:spPr>
            <a:xfrm>
              <a:off x="3135089" y="2772227"/>
              <a:ext cx="72568" cy="0"/>
            </a:xfrm>
            <a:prstGeom prst="line">
              <a:avLst/>
            </a:prstGeom>
            <a:ln w="1905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" name="文字方塊 30">
            <a:extLst>
              <a:ext uri="{FF2B5EF4-FFF2-40B4-BE49-F238E27FC236}">
                <a16:creationId xmlns:a16="http://schemas.microsoft.com/office/drawing/2014/main" id="{BB4D80CA-13D1-4FBB-8AD3-AD2F7D1754D4}"/>
              </a:ext>
            </a:extLst>
          </p:cNvPr>
          <p:cNvSpPr txBox="1"/>
          <p:nvPr/>
        </p:nvSpPr>
        <p:spPr>
          <a:xfrm>
            <a:off x="1403801" y="3995965"/>
            <a:ext cx="422275" cy="349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5V</a:t>
            </a:r>
            <a:endParaRPr lang="zh-TW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5223295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D5185A2-DF21-4A69-AB89-51C8D3A79935}"/>
              </a:ext>
            </a:extLst>
          </p:cNvPr>
          <p:cNvSpPr/>
          <p:nvPr/>
        </p:nvSpPr>
        <p:spPr>
          <a:xfrm>
            <a:off x="650619" y="2088319"/>
            <a:ext cx="4127350" cy="249088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8AD470A-0487-1446-C04A-31A33206ADED}"/>
              </a:ext>
            </a:extLst>
          </p:cNvPr>
          <p:cNvSpPr txBox="1"/>
          <p:nvPr/>
        </p:nvSpPr>
        <p:spPr>
          <a:xfrm>
            <a:off x="556820" y="1310663"/>
            <a:ext cx="536500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zh-TW" altLang="en-US" sz="2400" b="0" i="0" u="none" strike="noStrike" dirty="0">
                <a:solidFill>
                  <a:schemeClr val="bg1"/>
                </a:solidFill>
                <a:effectLst/>
                <a:latin typeface="+mj-ea"/>
                <a:ea typeface="+mj-ea"/>
              </a:rPr>
              <a:t>觀察光敏二極體</a:t>
            </a:r>
            <a:br>
              <a:rPr lang="en-US" altLang="zh-TW" sz="2400" b="0" i="0" u="none" strike="noStrike" dirty="0">
                <a:solidFill>
                  <a:schemeClr val="bg1"/>
                </a:solidFill>
                <a:effectLst/>
                <a:latin typeface="+mj-ea"/>
                <a:ea typeface="+mj-ea"/>
              </a:rPr>
            </a:br>
            <a:r>
              <a:rPr lang="en-US" altLang="zh-TW" sz="2400" b="1" dirty="0">
                <a:solidFill>
                  <a:schemeClr val="bg1"/>
                </a:solidFill>
                <a:latin typeface="+mj-ea"/>
              </a:rPr>
              <a:t>analog</a:t>
            </a:r>
            <a:r>
              <a:rPr lang="zh-TW" altLang="en-US" sz="2400" b="1" dirty="0">
                <a:solidFill>
                  <a:schemeClr val="bg1"/>
                </a:solidFill>
                <a:latin typeface="+mj-ea"/>
              </a:rPr>
              <a:t>端的</a:t>
            </a:r>
            <a:r>
              <a:rPr lang="zh-TW" altLang="en-US" sz="2400" b="1" dirty="0">
                <a:solidFill>
                  <a:schemeClr val="bg1"/>
                </a:solidFill>
                <a:latin typeface="+mj-ea"/>
                <a:ea typeface="+mj-ea"/>
              </a:rPr>
              <a:t>訊號</a:t>
            </a:r>
            <a:endParaRPr lang="zh-TW" altLang="en-US" sz="2400" b="0" i="0" u="none" strike="noStrike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71FDD8D7-53EA-469B-84FE-8A735F264AA7}"/>
              </a:ext>
            </a:extLst>
          </p:cNvPr>
          <p:cNvSpPr txBox="1"/>
          <p:nvPr/>
        </p:nvSpPr>
        <p:spPr>
          <a:xfrm>
            <a:off x="457199" y="436462"/>
            <a:ext cx="7401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範例四 </a:t>
            </a:r>
            <a:r>
              <a:rPr lang="en-US" altLang="zh-TW" sz="3200" b="1" dirty="0">
                <a:solidFill>
                  <a:schemeClr val="bg1"/>
                </a:solidFill>
                <a:latin typeface="+mj-ea"/>
                <a:ea typeface="+mj-ea"/>
              </a:rPr>
              <a:t>– </a:t>
            </a: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二極體</a:t>
            </a:r>
            <a:r>
              <a:rPr lang="en-US" altLang="zh-TW" sz="3200" b="1" dirty="0" err="1">
                <a:solidFill>
                  <a:schemeClr val="bg1"/>
                </a:solidFill>
                <a:latin typeface="+mj-ea"/>
              </a:rPr>
              <a:t>analogRead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6" name="群組 5">
            <a:extLst>
              <a:ext uri="{FF2B5EF4-FFF2-40B4-BE49-F238E27FC236}">
                <a16:creationId xmlns:a16="http://schemas.microsoft.com/office/drawing/2014/main" id="{CE2FA9C1-BC86-4DE1-B2AC-FBBFA098511D}"/>
              </a:ext>
            </a:extLst>
          </p:cNvPr>
          <p:cNvGrpSpPr/>
          <p:nvPr/>
        </p:nvGrpSpPr>
        <p:grpSpPr>
          <a:xfrm>
            <a:off x="670087" y="2088320"/>
            <a:ext cx="3904394" cy="2414994"/>
            <a:chOff x="133307" y="2083284"/>
            <a:chExt cx="3904394" cy="2396730"/>
          </a:xfrm>
        </p:grpSpPr>
        <p:pic>
          <p:nvPicPr>
            <p:cNvPr id="10" name="Picture 2" descr="硬知識時間：橫跨軟硬體的Arduino - vMaker 台灣自造者vMaker 台灣自造者">
              <a:extLst>
                <a:ext uri="{FF2B5EF4-FFF2-40B4-BE49-F238E27FC236}">
                  <a16:creationId xmlns:a16="http://schemas.microsoft.com/office/drawing/2014/main" id="{6D462630-757F-454E-897B-275BC4796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33307" y="2352949"/>
              <a:ext cx="2239878" cy="15873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6" name="Picture 2" descr="12,632 Breadboard Images, Stock Photos &amp; Vectors | Shutterstock">
              <a:extLst>
                <a:ext uri="{FF2B5EF4-FFF2-40B4-BE49-F238E27FC236}">
                  <a16:creationId xmlns:a16="http://schemas.microsoft.com/office/drawing/2014/main" id="{0DED592B-87F6-4509-8CBF-9B8549A50A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7179" t="13607" r="34042" b="24354"/>
            <a:stretch/>
          </p:blipFill>
          <p:spPr bwMode="auto">
            <a:xfrm rot="16200000">
              <a:off x="2051938" y="2494251"/>
              <a:ext cx="2396730" cy="15747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圖片 18">
              <a:extLst>
                <a:ext uri="{FF2B5EF4-FFF2-40B4-BE49-F238E27FC236}">
                  <a16:creationId xmlns:a16="http://schemas.microsoft.com/office/drawing/2014/main" id="{0B6FE47A-E969-46CF-9F74-78B9B613609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9858" t="16227" r="38355" b="17742"/>
            <a:stretch/>
          </p:blipFill>
          <p:spPr>
            <a:xfrm flipH="1">
              <a:off x="2998155" y="3050356"/>
              <a:ext cx="69058" cy="278615"/>
            </a:xfrm>
            <a:prstGeom prst="rect">
              <a:avLst/>
            </a:prstGeom>
          </p:spPr>
        </p:pic>
        <p:pic>
          <p:nvPicPr>
            <p:cNvPr id="25" name="圖片 24">
              <a:extLst>
                <a:ext uri="{FF2B5EF4-FFF2-40B4-BE49-F238E27FC236}">
                  <a16:creationId xmlns:a16="http://schemas.microsoft.com/office/drawing/2014/main" id="{7C8F5FBE-63E7-4749-BE05-0B1E8CFDA98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52699" y="3265713"/>
              <a:ext cx="674812" cy="162605"/>
            </a:xfrm>
            <a:prstGeom prst="rect">
              <a:avLst/>
            </a:prstGeom>
          </p:spPr>
        </p:pic>
        <p:cxnSp>
          <p:nvCxnSpPr>
            <p:cNvPr id="29" name="直線接點 28">
              <a:extLst>
                <a:ext uri="{FF2B5EF4-FFF2-40B4-BE49-F238E27FC236}">
                  <a16:creationId xmlns:a16="http://schemas.microsoft.com/office/drawing/2014/main" id="{10682936-49D4-4D20-B02E-2B699D6A1AFD}"/>
                </a:ext>
              </a:extLst>
            </p:cNvPr>
            <p:cNvCxnSpPr/>
            <p:nvPr/>
          </p:nvCxnSpPr>
          <p:spPr>
            <a:xfrm>
              <a:off x="1451429" y="3860800"/>
              <a:ext cx="0" cy="35560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直線接點 30">
              <a:extLst>
                <a:ext uri="{FF2B5EF4-FFF2-40B4-BE49-F238E27FC236}">
                  <a16:creationId xmlns:a16="http://schemas.microsoft.com/office/drawing/2014/main" id="{D51C4A47-5A12-449A-94FE-D34C0EC2F04A}"/>
                </a:ext>
              </a:extLst>
            </p:cNvPr>
            <p:cNvCxnSpPr/>
            <p:nvPr/>
          </p:nvCxnSpPr>
          <p:spPr>
            <a:xfrm>
              <a:off x="1451429" y="4216400"/>
              <a:ext cx="129177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5" name="直線接點 1024">
              <a:extLst>
                <a:ext uri="{FF2B5EF4-FFF2-40B4-BE49-F238E27FC236}">
                  <a16:creationId xmlns:a16="http://schemas.microsoft.com/office/drawing/2014/main" id="{B3814FFE-47B7-41B9-BA6A-9581D640F6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735943" y="3399290"/>
              <a:ext cx="0" cy="81711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28" name="直線接點 1027">
              <a:extLst>
                <a:ext uri="{FF2B5EF4-FFF2-40B4-BE49-F238E27FC236}">
                  <a16:creationId xmlns:a16="http://schemas.microsoft.com/office/drawing/2014/main" id="{1EBD71A4-1C4B-4E5B-A001-10C32AB144A2}"/>
                </a:ext>
              </a:extLst>
            </p:cNvPr>
            <p:cNvCxnSpPr>
              <a:cxnSpLocks/>
            </p:cNvCxnSpPr>
            <p:nvPr/>
          </p:nvCxnSpPr>
          <p:spPr>
            <a:xfrm>
              <a:off x="2721429" y="3406547"/>
              <a:ext cx="137886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2" name="直線接點 1031">
              <a:extLst>
                <a:ext uri="{FF2B5EF4-FFF2-40B4-BE49-F238E27FC236}">
                  <a16:creationId xmlns:a16="http://schemas.microsoft.com/office/drawing/2014/main" id="{F247DF11-69A9-4B2E-BC49-2310234F996C}"/>
                </a:ext>
              </a:extLst>
            </p:cNvPr>
            <p:cNvCxnSpPr/>
            <p:nvPr/>
          </p:nvCxnSpPr>
          <p:spPr>
            <a:xfrm>
              <a:off x="1611086" y="3860800"/>
              <a:ext cx="0" cy="25400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4" name="直線接點 1033">
              <a:extLst>
                <a:ext uri="{FF2B5EF4-FFF2-40B4-BE49-F238E27FC236}">
                  <a16:creationId xmlns:a16="http://schemas.microsoft.com/office/drawing/2014/main" id="{7A1F13A7-C48A-4EDC-A342-81599025EEE9}"/>
                </a:ext>
              </a:extLst>
            </p:cNvPr>
            <p:cNvCxnSpPr/>
            <p:nvPr/>
          </p:nvCxnSpPr>
          <p:spPr>
            <a:xfrm flipH="1">
              <a:off x="2518229" y="3028585"/>
              <a:ext cx="341086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6" name="直線接點 1035">
              <a:extLst>
                <a:ext uri="{FF2B5EF4-FFF2-40B4-BE49-F238E27FC236}">
                  <a16:creationId xmlns:a16="http://schemas.microsoft.com/office/drawing/2014/main" id="{F0D3393D-AD07-47C1-9C6D-E6EA4AC07C02}"/>
                </a:ext>
              </a:extLst>
            </p:cNvPr>
            <p:cNvCxnSpPr>
              <a:cxnSpLocks/>
            </p:cNvCxnSpPr>
            <p:nvPr/>
          </p:nvCxnSpPr>
          <p:spPr>
            <a:xfrm>
              <a:off x="1611086" y="4114800"/>
              <a:ext cx="907143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38" name="直線接點 1037">
              <a:extLst>
                <a:ext uri="{FF2B5EF4-FFF2-40B4-BE49-F238E27FC236}">
                  <a16:creationId xmlns:a16="http://schemas.microsoft.com/office/drawing/2014/main" id="{9C0BB831-A9AB-40B3-B5E8-B329929A4F47}"/>
                </a:ext>
              </a:extLst>
            </p:cNvPr>
            <p:cNvCxnSpPr/>
            <p:nvPr/>
          </p:nvCxnSpPr>
          <p:spPr>
            <a:xfrm>
              <a:off x="2518229" y="3028585"/>
              <a:ext cx="0" cy="1086215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41" name="直線接點 1040">
              <a:extLst>
                <a:ext uri="{FF2B5EF4-FFF2-40B4-BE49-F238E27FC236}">
                  <a16:creationId xmlns:a16="http://schemas.microsoft.com/office/drawing/2014/main" id="{1C5C3740-0374-4AE2-A81E-9461F6E246B4}"/>
                </a:ext>
              </a:extLst>
            </p:cNvPr>
            <p:cNvCxnSpPr/>
            <p:nvPr/>
          </p:nvCxnSpPr>
          <p:spPr>
            <a:xfrm flipV="1">
              <a:off x="2210428" y="3328971"/>
              <a:ext cx="0" cy="531829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3" name="直線接點 1042">
              <a:extLst>
                <a:ext uri="{FF2B5EF4-FFF2-40B4-BE49-F238E27FC236}">
                  <a16:creationId xmlns:a16="http://schemas.microsoft.com/office/drawing/2014/main" id="{2F147805-1C18-47F2-BAF8-C8303E3C6E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203171" y="3328971"/>
              <a:ext cx="656145" cy="0"/>
            </a:xfrm>
            <a:prstGeom prst="line">
              <a:avLst/>
            </a:prstGeom>
            <a:ln w="28575">
              <a:solidFill>
                <a:srgbClr val="00B0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583E259F-5BC5-4A8E-B54C-A649EFC5EDE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6089" t="15341" r="59597" b="31216"/>
          <a:stretch/>
        </p:blipFill>
        <p:spPr>
          <a:xfrm>
            <a:off x="4966968" y="1138534"/>
            <a:ext cx="4059045" cy="3556060"/>
          </a:xfrm>
          <a:prstGeom prst="rect">
            <a:avLst/>
          </a:prstGeom>
        </p:spPr>
      </p:pic>
      <p:sp>
        <p:nvSpPr>
          <p:cNvPr id="26" name="文字方塊 30">
            <a:extLst>
              <a:ext uri="{FF2B5EF4-FFF2-40B4-BE49-F238E27FC236}">
                <a16:creationId xmlns:a16="http://schemas.microsoft.com/office/drawing/2014/main" id="{BBFE7205-3F9A-4028-A22B-9A6396F2B47F}"/>
              </a:ext>
            </a:extLst>
          </p:cNvPr>
          <p:cNvSpPr txBox="1"/>
          <p:nvPr/>
        </p:nvSpPr>
        <p:spPr>
          <a:xfrm>
            <a:off x="1640071" y="3895698"/>
            <a:ext cx="422275" cy="349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5V</a:t>
            </a:r>
            <a:endParaRPr lang="zh-TW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sp>
        <p:nvSpPr>
          <p:cNvPr id="27" name="文字方塊 32">
            <a:extLst>
              <a:ext uri="{FF2B5EF4-FFF2-40B4-BE49-F238E27FC236}">
                <a16:creationId xmlns:a16="http://schemas.microsoft.com/office/drawing/2014/main" id="{3813D211-7932-4FF2-83B8-8C3BE2A7136B}"/>
              </a:ext>
            </a:extLst>
          </p:cNvPr>
          <p:cNvSpPr txBox="1"/>
          <p:nvPr/>
        </p:nvSpPr>
        <p:spPr>
          <a:xfrm>
            <a:off x="2091904" y="3872759"/>
            <a:ext cx="911860" cy="349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Ground</a:t>
            </a:r>
            <a:endParaRPr lang="zh-TW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sp>
        <p:nvSpPr>
          <p:cNvPr id="32" name="文字方塊 33">
            <a:extLst>
              <a:ext uri="{FF2B5EF4-FFF2-40B4-BE49-F238E27FC236}">
                <a16:creationId xmlns:a16="http://schemas.microsoft.com/office/drawing/2014/main" id="{78B77C88-A357-487A-A273-CDE506C99F2E}"/>
              </a:ext>
            </a:extLst>
          </p:cNvPr>
          <p:cNvSpPr txBox="1"/>
          <p:nvPr/>
        </p:nvSpPr>
        <p:spPr>
          <a:xfrm>
            <a:off x="2705034" y="3760391"/>
            <a:ext cx="439420" cy="349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A5</a:t>
            </a:r>
            <a:endParaRPr lang="zh-TW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6555511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BE58FBE1-08CB-BE66-B8C7-8BD2BEAC6892}"/>
              </a:ext>
            </a:extLst>
          </p:cNvPr>
          <p:cNvSpPr txBox="1"/>
          <p:nvPr/>
        </p:nvSpPr>
        <p:spPr>
          <a:xfrm>
            <a:off x="3522848" y="2351933"/>
            <a:ext cx="5621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你亮我就暗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CC4250-2264-BD6C-F4A6-D4C0A4C54EE6}"/>
              </a:ext>
            </a:extLst>
          </p:cNvPr>
          <p:cNvSpPr txBox="1"/>
          <p:nvPr/>
        </p:nvSpPr>
        <p:spPr>
          <a:xfrm>
            <a:off x="457199" y="436462"/>
            <a:ext cx="353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手作一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9" name="Google Shape;1759;p68">
            <a:extLst>
              <a:ext uri="{FF2B5EF4-FFF2-40B4-BE49-F238E27FC236}">
                <a16:creationId xmlns:a16="http://schemas.microsoft.com/office/drawing/2014/main" id="{252F25E3-98EC-F7FC-FF38-D495CAC2B500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20" name="Google Shape;1760;p68">
              <a:extLst>
                <a:ext uri="{FF2B5EF4-FFF2-40B4-BE49-F238E27FC236}">
                  <a16:creationId xmlns:a16="http://schemas.microsoft.com/office/drawing/2014/main" id="{A362E8F1-9F7C-F892-CBF4-71426BA878E4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1761;p68">
              <a:extLst>
                <a:ext uri="{FF2B5EF4-FFF2-40B4-BE49-F238E27FC236}">
                  <a16:creationId xmlns:a16="http://schemas.microsoft.com/office/drawing/2014/main" id="{9F6158A1-B183-7C95-BE66-449C834ADA63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1762;p68">
              <a:extLst>
                <a:ext uri="{FF2B5EF4-FFF2-40B4-BE49-F238E27FC236}">
                  <a16:creationId xmlns:a16="http://schemas.microsoft.com/office/drawing/2014/main" id="{82D0A1C9-0EFC-73DF-5D03-809253620017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1763;p68">
              <a:extLst>
                <a:ext uri="{FF2B5EF4-FFF2-40B4-BE49-F238E27FC236}">
                  <a16:creationId xmlns:a16="http://schemas.microsoft.com/office/drawing/2014/main" id="{6B38AA3E-9BBB-E9CA-92C0-137B2A43E6B0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660C90C-3604-3EC1-FADD-5E1565DC3BD5}"/>
              </a:ext>
            </a:extLst>
          </p:cNvPr>
          <p:cNvGrpSpPr/>
          <p:nvPr/>
        </p:nvGrpSpPr>
        <p:grpSpPr>
          <a:xfrm>
            <a:off x="2463919" y="1021237"/>
            <a:ext cx="4357795" cy="3435778"/>
            <a:chOff x="2879945" y="1181876"/>
            <a:chExt cx="3325775" cy="2763421"/>
          </a:xfrm>
          <a:solidFill>
            <a:schemeClr val="tx2">
              <a:alpha val="80000"/>
            </a:schemeClr>
          </a:solidFill>
        </p:grpSpPr>
        <p:pic>
          <p:nvPicPr>
            <p:cNvPr id="3" name="圖形 2" descr="錦鯉 以實心填滿">
              <a:extLst>
                <a:ext uri="{FF2B5EF4-FFF2-40B4-BE49-F238E27FC236}">
                  <a16:creationId xmlns:a16="http://schemas.microsoft.com/office/drawing/2014/main" id="{5C7E94E4-E6C0-1D6C-06FC-4B0B6504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49812"/>
            <a:stretch/>
          </p:blipFill>
          <p:spPr>
            <a:xfrm>
              <a:off x="2879945" y="1505293"/>
              <a:ext cx="1224585" cy="2440004"/>
            </a:xfrm>
            <a:prstGeom prst="rect">
              <a:avLst/>
            </a:prstGeom>
          </p:spPr>
        </p:pic>
        <p:pic>
          <p:nvPicPr>
            <p:cNvPr id="4" name="圖形 3" descr="錦鯉 以實心填滿">
              <a:extLst>
                <a:ext uri="{FF2B5EF4-FFF2-40B4-BE49-F238E27FC236}">
                  <a16:creationId xmlns:a16="http://schemas.microsoft.com/office/drawing/2014/main" id="{4D65D31F-3D53-9130-1B00-FF6597E06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1624" r="2532"/>
            <a:stretch/>
          </p:blipFill>
          <p:spPr>
            <a:xfrm>
              <a:off x="5087125" y="1181876"/>
              <a:ext cx="1118595" cy="244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0284292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A785F91-5DC5-6762-B079-C147212756FB}"/>
              </a:ext>
            </a:extLst>
          </p:cNvPr>
          <p:cNvSpPr txBox="1"/>
          <p:nvPr/>
        </p:nvSpPr>
        <p:spPr>
          <a:xfrm>
            <a:off x="457199" y="436462"/>
            <a:ext cx="35372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手作一</a:t>
            </a:r>
            <a:endParaRPr lang="en-US" altLang="zh-TW" sz="32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CA9CEA-2757-E8D0-D3EA-B3DBE4CF9A43}"/>
              </a:ext>
            </a:extLst>
          </p:cNvPr>
          <p:cNvSpPr txBox="1"/>
          <p:nvPr/>
        </p:nvSpPr>
        <p:spPr>
          <a:xfrm>
            <a:off x="556820" y="1310663"/>
            <a:ext cx="401518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1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以光敏二極體偵測環境光源強度，並隨之調整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LED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亮度，環境光越強則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LED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越暗，環境光越弱則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LED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越亮。</a:t>
            </a: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Yu Mincho Demibold"/>
              <a:ea typeface="Yu Mincho Demibold"/>
              <a:cs typeface="Arial"/>
              <a:sym typeface="Arial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</a:pPr>
            <a:endParaRPr lang="zh-TW" altLang="en-US" sz="2400" b="0" i="0" u="none" strike="noStrike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6" name="Google Shape;1759;p68">
            <a:extLst>
              <a:ext uri="{FF2B5EF4-FFF2-40B4-BE49-F238E27FC236}">
                <a16:creationId xmlns:a16="http://schemas.microsoft.com/office/drawing/2014/main" id="{F4E3299F-F5A1-11D4-37ED-BA53FFC62819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7" name="Google Shape;1760;p68">
              <a:extLst>
                <a:ext uri="{FF2B5EF4-FFF2-40B4-BE49-F238E27FC236}">
                  <a16:creationId xmlns:a16="http://schemas.microsoft.com/office/drawing/2014/main" id="{B3DB6A21-BE0D-E163-0BA5-683528DED08C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1761;p68">
              <a:extLst>
                <a:ext uri="{FF2B5EF4-FFF2-40B4-BE49-F238E27FC236}">
                  <a16:creationId xmlns:a16="http://schemas.microsoft.com/office/drawing/2014/main" id="{E8B04069-2C6F-B251-D963-BB69541DE5C4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1762;p68">
              <a:extLst>
                <a:ext uri="{FF2B5EF4-FFF2-40B4-BE49-F238E27FC236}">
                  <a16:creationId xmlns:a16="http://schemas.microsoft.com/office/drawing/2014/main" id="{557D0573-1928-7E02-4187-7F8C57F7351D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3;p68">
              <a:extLst>
                <a:ext uri="{FF2B5EF4-FFF2-40B4-BE49-F238E27FC236}">
                  <a16:creationId xmlns:a16="http://schemas.microsoft.com/office/drawing/2014/main" id="{C46B875E-58F7-B12E-30D7-54634492C419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pic>
        <p:nvPicPr>
          <p:cNvPr id="4" name="IMG_8100">
            <a:hlinkClick r:id="" action="ppaction://media"/>
            <a:extLst>
              <a:ext uri="{FF2B5EF4-FFF2-40B4-BE49-F238E27FC236}">
                <a16:creationId xmlns:a16="http://schemas.microsoft.com/office/drawing/2014/main" id="{7202B5EF-B285-446F-99D3-5053F6451F0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220942" y="0"/>
            <a:ext cx="3156857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8765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17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" name="圖片 1641">
            <a:extLst>
              <a:ext uri="{FF2B5EF4-FFF2-40B4-BE49-F238E27FC236}">
                <a16:creationId xmlns:a16="http://schemas.microsoft.com/office/drawing/2014/main" id="{16ED1A74-8ACA-0BC9-DC4D-091E328994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6" b="89873" l="6962" r="89873">
                        <a14:foregroundMark x1="6962" y1="41350" x2="6962" y2="41350"/>
                        <a14:foregroundMark x1="8017" y1="44515" x2="8017" y2="44515"/>
                        <a14:foregroundMark x1="8017" y1="44726" x2="7384" y2="45992"/>
                        <a14:foregroundMark x1="88608" y1="32489" x2="88608" y2="32489"/>
                        <a14:foregroundMark x1="69409" y1="39662" x2="69409" y2="39662"/>
                        <a14:foregroundMark x1="64557" y1="46835" x2="64557" y2="46835"/>
                        <a14:foregroundMark x1="15190" y1="34177" x2="15190" y2="34177"/>
                        <a14:foregroundMark x1="23418" y1="36709" x2="23418" y2="36709"/>
                        <a14:foregroundMark x1="23418" y1="35865" x2="23418" y2="35865"/>
                        <a14:foregroundMark x1="15823" y1="38608" x2="15823" y2="38608"/>
                        <a14:foregroundMark x1="64557" y1="65823" x2="64557" y2="65823"/>
                        <a14:foregroundMark x1="75738" y1="58861" x2="75738" y2="58861"/>
                        <a14:foregroundMark x1="70464" y1="65190" x2="70464" y2="65190"/>
                        <a14:foregroundMark x1="78481" y1="54430" x2="78481" y2="544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4389" y="-194733"/>
            <a:ext cx="5143500" cy="51435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6C68805-9D8B-0AB7-4C1B-EF19A0FB72D1}"/>
              </a:ext>
            </a:extLst>
          </p:cNvPr>
          <p:cNvSpPr txBox="1"/>
          <p:nvPr/>
        </p:nvSpPr>
        <p:spPr>
          <a:xfrm>
            <a:off x="2286000" y="1596791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zh-TW" altLang="en-US" sz="6000" b="1" i="0" u="none" strike="noStrike" dirty="0">
                <a:solidFill>
                  <a:schemeClr val="bg1"/>
                </a:solidFill>
                <a:effectLst/>
                <a:latin typeface="Yu Mincho Demibold" panose="02020600000000000000" pitchFamily="18" charset="-128"/>
                <a:ea typeface="Yu Mincho Demibold" panose="02020600000000000000" pitchFamily="18" charset="-128"/>
              </a:rPr>
              <a:t>幕府手作</a:t>
            </a:r>
            <a:endParaRPr lang="en-US" altLang="zh-TW" sz="6000" b="1" i="0" u="none" strike="noStrike" dirty="0">
              <a:solidFill>
                <a:schemeClr val="bg1"/>
              </a:solidFill>
              <a:effectLst/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COMM 14</a:t>
            </a:r>
            <a:endParaRPr lang="zh-TW" altLang="en-US" sz="2000" dirty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6841659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A785F91-5DC5-6762-B079-C147212756FB}"/>
              </a:ext>
            </a:extLst>
          </p:cNvPr>
          <p:cNvSpPr txBox="1"/>
          <p:nvPr/>
        </p:nvSpPr>
        <p:spPr>
          <a:xfrm>
            <a:off x="457199" y="436462"/>
            <a:ext cx="3537285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手作一</a:t>
            </a:r>
            <a:endParaRPr lang="en-US" altLang="zh-TW" sz="3200" b="1" dirty="0">
              <a:solidFill>
                <a:schemeClr val="bg1"/>
              </a:solidFill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6" name="Google Shape;1759;p68">
            <a:extLst>
              <a:ext uri="{FF2B5EF4-FFF2-40B4-BE49-F238E27FC236}">
                <a16:creationId xmlns:a16="http://schemas.microsoft.com/office/drawing/2014/main" id="{F4E3299F-F5A1-11D4-37ED-BA53FFC62819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7" name="Google Shape;1760;p68">
              <a:extLst>
                <a:ext uri="{FF2B5EF4-FFF2-40B4-BE49-F238E27FC236}">
                  <a16:creationId xmlns:a16="http://schemas.microsoft.com/office/drawing/2014/main" id="{B3DB6A21-BE0D-E163-0BA5-683528DED08C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1761;p68">
              <a:extLst>
                <a:ext uri="{FF2B5EF4-FFF2-40B4-BE49-F238E27FC236}">
                  <a16:creationId xmlns:a16="http://schemas.microsoft.com/office/drawing/2014/main" id="{E8B04069-2C6F-B251-D963-BB69541DE5C4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1762;p68">
              <a:extLst>
                <a:ext uri="{FF2B5EF4-FFF2-40B4-BE49-F238E27FC236}">
                  <a16:creationId xmlns:a16="http://schemas.microsoft.com/office/drawing/2014/main" id="{557D0573-1928-7E02-4187-7F8C57F7351D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3;p68">
              <a:extLst>
                <a:ext uri="{FF2B5EF4-FFF2-40B4-BE49-F238E27FC236}">
                  <a16:creationId xmlns:a16="http://schemas.microsoft.com/office/drawing/2014/main" id="{C46B875E-58F7-B12E-30D7-54634492C419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8" name="群組 27">
            <a:extLst>
              <a:ext uri="{FF2B5EF4-FFF2-40B4-BE49-F238E27FC236}">
                <a16:creationId xmlns:a16="http://schemas.microsoft.com/office/drawing/2014/main" id="{09A58261-7EC9-44E9-874D-94089313C80E}"/>
              </a:ext>
            </a:extLst>
          </p:cNvPr>
          <p:cNvGrpSpPr/>
          <p:nvPr/>
        </p:nvGrpSpPr>
        <p:grpSpPr>
          <a:xfrm>
            <a:off x="711273" y="1649299"/>
            <a:ext cx="4180041" cy="2499520"/>
            <a:chOff x="761819" y="1629455"/>
            <a:chExt cx="4732020" cy="2784475"/>
          </a:xfrm>
        </p:grpSpPr>
        <p:pic>
          <p:nvPicPr>
            <p:cNvPr id="10" name="圖片 9">
              <a:extLst>
                <a:ext uri="{FF2B5EF4-FFF2-40B4-BE49-F238E27FC236}">
                  <a16:creationId xmlns:a16="http://schemas.microsoft.com/office/drawing/2014/main" id="{D3C8896B-296B-4138-B3EF-00E23BA38879}"/>
                </a:ext>
              </a:extLst>
            </p:cNvPr>
            <p:cNvPicPr/>
            <p:nvPr/>
          </p:nvPicPr>
          <p:blipFill rotWithShape="1">
            <a:blip r:embed="rId2"/>
            <a:srcRect l="15460" t="40329" r="66985" b="41305"/>
            <a:stretch/>
          </p:blipFill>
          <p:spPr>
            <a:xfrm>
              <a:off x="761819" y="1629455"/>
              <a:ext cx="4732020" cy="2784475"/>
            </a:xfrm>
            <a:prstGeom prst="rect">
              <a:avLst/>
            </a:prstGeom>
          </p:spPr>
        </p:pic>
        <p:grpSp>
          <p:nvGrpSpPr>
            <p:cNvPr id="11" name="群組 10">
              <a:extLst>
                <a:ext uri="{FF2B5EF4-FFF2-40B4-BE49-F238E27FC236}">
                  <a16:creationId xmlns:a16="http://schemas.microsoft.com/office/drawing/2014/main" id="{6293BBE8-8B22-4698-95E4-C942EF4B3CD9}"/>
                </a:ext>
              </a:extLst>
            </p:cNvPr>
            <p:cNvGrpSpPr/>
            <p:nvPr/>
          </p:nvGrpSpPr>
          <p:grpSpPr>
            <a:xfrm>
              <a:off x="2211508" y="2962140"/>
              <a:ext cx="3016885" cy="1294765"/>
              <a:chOff x="-30480" y="0"/>
              <a:chExt cx="3016885" cy="1294785"/>
            </a:xfrm>
          </p:grpSpPr>
          <p:cxnSp>
            <p:nvCxnSpPr>
              <p:cNvPr id="12" name="直線接點 11">
                <a:extLst>
                  <a:ext uri="{FF2B5EF4-FFF2-40B4-BE49-F238E27FC236}">
                    <a16:creationId xmlns:a16="http://schemas.microsoft.com/office/drawing/2014/main" id="{CBA334A0-6CDF-46D8-9938-137B8CD492D1}"/>
                  </a:ext>
                </a:extLst>
              </p:cNvPr>
              <p:cNvCxnSpPr/>
              <p:nvPr/>
            </p:nvCxnSpPr>
            <p:spPr>
              <a:xfrm>
                <a:off x="2026920" y="0"/>
                <a:ext cx="0" cy="192185"/>
              </a:xfrm>
              <a:prstGeom prst="line">
                <a:avLst/>
              </a:prstGeom>
              <a:ln w="38100"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群組 12">
                <a:extLst>
                  <a:ext uri="{FF2B5EF4-FFF2-40B4-BE49-F238E27FC236}">
                    <a16:creationId xmlns:a16="http://schemas.microsoft.com/office/drawing/2014/main" id="{4E386887-D176-4679-AD9D-0153D0E86FCC}"/>
                  </a:ext>
                </a:extLst>
              </p:cNvPr>
              <p:cNvGrpSpPr/>
              <p:nvPr/>
            </p:nvGrpSpPr>
            <p:grpSpPr>
              <a:xfrm>
                <a:off x="-30480" y="182880"/>
                <a:ext cx="3016885" cy="1111905"/>
                <a:chOff x="-30480" y="0"/>
                <a:chExt cx="3016885" cy="1111905"/>
              </a:xfrm>
            </p:grpSpPr>
            <p:cxnSp>
              <p:nvCxnSpPr>
                <p:cNvPr id="15" name="直線接點 14">
                  <a:extLst>
                    <a:ext uri="{FF2B5EF4-FFF2-40B4-BE49-F238E27FC236}">
                      <a16:creationId xmlns:a16="http://schemas.microsoft.com/office/drawing/2014/main" id="{D286CC09-F2EF-42AF-80DE-4C4E07D3638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 flipV="1">
                  <a:off x="1516380" y="312420"/>
                  <a:ext cx="4246" cy="799485"/>
                </a:xfrm>
                <a:prstGeom prst="line">
                  <a:avLst/>
                </a:prstGeom>
                <a:ln w="38100">
                  <a:solidFill>
                    <a:srgbClr val="FF0000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16" name="群組 15">
                  <a:extLst>
                    <a:ext uri="{FF2B5EF4-FFF2-40B4-BE49-F238E27FC236}">
                      <a16:creationId xmlns:a16="http://schemas.microsoft.com/office/drawing/2014/main" id="{4ECB6008-1BC0-4843-BF56-11538C9B42EC}"/>
                    </a:ext>
                  </a:extLst>
                </p:cNvPr>
                <p:cNvGrpSpPr/>
                <p:nvPr/>
              </p:nvGrpSpPr>
              <p:grpSpPr>
                <a:xfrm>
                  <a:off x="-30480" y="0"/>
                  <a:ext cx="3016885" cy="1092610"/>
                  <a:chOff x="-30480" y="0"/>
                  <a:chExt cx="3016885" cy="1092610"/>
                </a:xfrm>
              </p:grpSpPr>
              <p:pic>
                <p:nvPicPr>
                  <p:cNvPr id="17" name="圖片 16">
                    <a:extLst>
                      <a:ext uri="{FF2B5EF4-FFF2-40B4-BE49-F238E27FC236}">
                        <a16:creationId xmlns:a16="http://schemas.microsoft.com/office/drawing/2014/main" id="{57F5CE21-FAB3-4499-BB1A-A5D5DC4B4FF7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39858" t="16227" r="38355" b="17742"/>
                  <a:stretch/>
                </p:blipFill>
                <p:spPr>
                  <a:xfrm flipH="1">
                    <a:off x="2103120" y="0"/>
                    <a:ext cx="59690" cy="243205"/>
                  </a:xfrm>
                  <a:prstGeom prst="rect">
                    <a:avLst/>
                  </a:prstGeom>
                </p:spPr>
              </p:pic>
              <p:grpSp>
                <p:nvGrpSpPr>
                  <p:cNvPr id="18" name="群組 17">
                    <a:extLst>
                      <a:ext uri="{FF2B5EF4-FFF2-40B4-BE49-F238E27FC236}">
                        <a16:creationId xmlns:a16="http://schemas.microsoft.com/office/drawing/2014/main" id="{3E6046A7-616C-4F1E-A915-8AD6301CCFAA}"/>
                      </a:ext>
                    </a:extLst>
                  </p:cNvPr>
                  <p:cNvGrpSpPr/>
                  <p:nvPr/>
                </p:nvGrpSpPr>
                <p:grpSpPr>
                  <a:xfrm>
                    <a:off x="-30480" y="175260"/>
                    <a:ext cx="3016885" cy="917350"/>
                    <a:chOff x="-30480" y="0"/>
                    <a:chExt cx="3016885" cy="917350"/>
                  </a:xfrm>
                </p:grpSpPr>
                <p:cxnSp>
                  <p:nvCxnSpPr>
                    <p:cNvPr id="19" name="直線接點 18">
                      <a:extLst>
                        <a:ext uri="{FF2B5EF4-FFF2-40B4-BE49-F238E27FC236}">
                          <a16:creationId xmlns:a16="http://schemas.microsoft.com/office/drawing/2014/main" id="{D0F01270-7CAE-4F3E-B3F3-79A7EACC2D2F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783074" y="76200"/>
                      <a:ext cx="0" cy="322461"/>
                    </a:xfrm>
                    <a:prstGeom prst="line">
                      <a:avLst/>
                    </a:prstGeom>
                    <a:ln w="381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20" name="直線接點 19">
                      <a:extLst>
                        <a:ext uri="{FF2B5EF4-FFF2-40B4-BE49-F238E27FC236}">
                          <a16:creationId xmlns:a16="http://schemas.microsoft.com/office/drawing/2014/main" id="{EE034F06-CA67-4BE3-B92A-5A80C1078F7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765534" y="72454"/>
                      <a:ext cx="1095385" cy="0"/>
                    </a:xfrm>
                    <a:prstGeom prst="line">
                      <a:avLst/>
                    </a:prstGeom>
                    <a:ln w="38100">
                      <a:solidFill>
                        <a:srgbClr val="00B050"/>
                      </a:solidFill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21" name="群組 20">
                      <a:extLst>
                        <a:ext uri="{FF2B5EF4-FFF2-40B4-BE49-F238E27FC236}">
                          <a16:creationId xmlns:a16="http://schemas.microsoft.com/office/drawing/2014/main" id="{F12BCD86-37D8-4CFF-B17D-3C12338BC800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-30480" y="0"/>
                      <a:ext cx="3016885" cy="917350"/>
                      <a:chOff x="-30480" y="0"/>
                      <a:chExt cx="3016885" cy="917350"/>
                    </a:xfrm>
                  </p:grpSpPr>
                  <p:pic>
                    <p:nvPicPr>
                      <p:cNvPr id="22" name="圖片 21">
                        <a:extLst>
                          <a:ext uri="{FF2B5EF4-FFF2-40B4-BE49-F238E27FC236}">
                            <a16:creationId xmlns:a16="http://schemas.microsoft.com/office/drawing/2014/main" id="{18D3F775-4A7C-487E-9288-AF439EF6EC0C}"/>
                          </a:ext>
                        </a:extLst>
                      </p:cNvPr>
                      <p:cNvPicPr>
                        <a:picLocks noChangeAspect="1"/>
                      </p:cNvPicPr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94560" y="0"/>
                        <a:ext cx="791845" cy="190500"/>
                      </a:xfrm>
                      <a:prstGeom prst="rect">
                        <a:avLst/>
                      </a:prstGeom>
                    </p:spPr>
                  </p:pic>
                  <p:cxnSp>
                    <p:nvCxnSpPr>
                      <p:cNvPr id="23" name="直線接點 22">
                        <a:extLst>
                          <a:ext uri="{FF2B5EF4-FFF2-40B4-BE49-F238E27FC236}">
                            <a16:creationId xmlns:a16="http://schemas.microsoft.com/office/drawing/2014/main" id="{84B3337E-0B62-4E7E-B7EF-648DAE8BD7EB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-22860" y="914400"/>
                        <a:ext cx="1542614" cy="410"/>
                      </a:xfrm>
                      <a:prstGeom prst="line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24" name="直線接點 23">
                        <a:extLst>
                          <a:ext uri="{FF2B5EF4-FFF2-40B4-BE49-F238E27FC236}">
                            <a16:creationId xmlns:a16="http://schemas.microsoft.com/office/drawing/2014/main" id="{3CC279EF-9AA8-40A6-9641-359092063EEC}"/>
                          </a:ext>
                        </a:extLst>
                      </p:cNvPr>
                      <p:cNvCxnSpPr/>
                      <p:nvPr/>
                    </p:nvCxnSpPr>
                    <p:spPr>
                      <a:xfrm>
                        <a:off x="-30480" y="388620"/>
                        <a:ext cx="13854" cy="528730"/>
                      </a:xfrm>
                      <a:prstGeom prst="line">
                        <a:avLst/>
                      </a:prstGeom>
                      <a:ln w="38100">
                        <a:solidFill>
                          <a:srgbClr val="FF0000"/>
                        </a:solidFill>
                      </a:ln>
                    </p:spPr>
                    <p:style>
                      <a:lnRef idx="1">
                        <a:schemeClr val="accent1"/>
                      </a:lnRef>
                      <a:fillRef idx="0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</p:grpSp>
          </p:grpSp>
        </p:grpSp>
        <p:sp>
          <p:nvSpPr>
            <p:cNvPr id="25" name="文字方塊 32">
              <a:extLst>
                <a:ext uri="{FF2B5EF4-FFF2-40B4-BE49-F238E27FC236}">
                  <a16:creationId xmlns:a16="http://schemas.microsoft.com/office/drawing/2014/main" id="{F79CEB0D-5AF9-4341-87E9-7F27A9843A27}"/>
                </a:ext>
              </a:extLst>
            </p:cNvPr>
            <p:cNvSpPr txBox="1"/>
            <p:nvPr/>
          </p:nvSpPr>
          <p:spPr>
            <a:xfrm>
              <a:off x="2320561" y="3779084"/>
              <a:ext cx="1040048" cy="32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Ground</a:t>
              </a:r>
              <a:endParaRPr lang="zh-TW" sz="12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  <p:sp>
          <p:nvSpPr>
            <p:cNvPr id="26" name="文字方塊 32">
              <a:extLst>
                <a:ext uri="{FF2B5EF4-FFF2-40B4-BE49-F238E27FC236}">
                  <a16:creationId xmlns:a16="http://schemas.microsoft.com/office/drawing/2014/main" id="{419D4FFE-E663-4B53-BB76-BF356ED7F6E5}"/>
                </a:ext>
              </a:extLst>
            </p:cNvPr>
            <p:cNvSpPr txBox="1"/>
            <p:nvPr/>
          </p:nvSpPr>
          <p:spPr>
            <a:xfrm>
              <a:off x="1798562" y="3784331"/>
              <a:ext cx="621597" cy="32004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>
                <a:spcAft>
                  <a:spcPts val="0"/>
                </a:spcAft>
              </a:pPr>
              <a:r>
                <a:rPr lang="en-US" sz="1600" kern="1200" dirty="0">
                  <a:solidFill>
                    <a:srgbClr val="000000"/>
                  </a:solidFill>
                  <a:effectLst/>
                  <a:latin typeface="Calibri" panose="020F0502020204030204" pitchFamily="34" charset="0"/>
                  <a:ea typeface="新細明體" panose="02020500000000000000" pitchFamily="18" charset="-120"/>
                  <a:cs typeface="Times New Roman" panose="02020603050405020304" pitchFamily="18" charset="0"/>
                </a:rPr>
                <a:t>5V</a:t>
              </a:r>
              <a:endParaRPr lang="zh-TW" sz="1200" dirty="0">
                <a:effectLst/>
                <a:latin typeface="新細明體" panose="02020500000000000000" pitchFamily="18" charset="-120"/>
                <a:ea typeface="新細明體" panose="02020500000000000000" pitchFamily="18" charset="-120"/>
                <a:cs typeface="新細明體" panose="02020500000000000000" pitchFamily="18" charset="-120"/>
              </a:endParaRPr>
            </a:p>
          </p:txBody>
        </p:sp>
      </p:grpSp>
      <p:pic>
        <p:nvPicPr>
          <p:cNvPr id="27" name="圖片 26">
            <a:extLst>
              <a:ext uri="{FF2B5EF4-FFF2-40B4-BE49-F238E27FC236}">
                <a16:creationId xmlns:a16="http://schemas.microsoft.com/office/drawing/2014/main" id="{4907DD1F-8C81-4FDF-9316-7D9BB091281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303" t="14184" r="72768" b="40442"/>
          <a:stretch/>
        </p:blipFill>
        <p:spPr>
          <a:xfrm>
            <a:off x="5142494" y="436462"/>
            <a:ext cx="3684121" cy="4287938"/>
          </a:xfrm>
          <a:prstGeom prst="rect">
            <a:avLst/>
          </a:prstGeom>
        </p:spPr>
      </p:pic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92DC8BF-012A-499E-ADA0-ADC234666B74}"/>
              </a:ext>
            </a:extLst>
          </p:cNvPr>
          <p:cNvCxnSpPr/>
          <p:nvPr/>
        </p:nvCxnSpPr>
        <p:spPr>
          <a:xfrm>
            <a:off x="3344484" y="3300395"/>
            <a:ext cx="381000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84030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E8AD470A-0487-1446-C04A-31A33206ADED}"/>
              </a:ext>
            </a:extLst>
          </p:cNvPr>
          <p:cNvSpPr txBox="1"/>
          <p:nvPr/>
        </p:nvSpPr>
        <p:spPr>
          <a:xfrm>
            <a:off x="549563" y="1310663"/>
            <a:ext cx="4886037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利用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可變電阻的值，決定是否</a:t>
            </a:r>
            <a:endParaRPr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</a:pP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    開啟雷射，令 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threshold = ?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endParaRPr kumimoji="0" lang="zh-TW" altLang="en-US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Arial"/>
              <a:sym typeface="Arial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</a:pPr>
            <a:endParaRPr lang="zh-TW" altLang="en-US" sz="2400" b="0" i="0" u="none" strike="noStrike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9" name="文字方塊 8">
            <a:extLst>
              <a:ext uri="{FF2B5EF4-FFF2-40B4-BE49-F238E27FC236}">
                <a16:creationId xmlns:a16="http://schemas.microsoft.com/office/drawing/2014/main" id="{71FDD8D7-53EA-469B-84FE-8A735F264AA7}"/>
              </a:ext>
            </a:extLst>
          </p:cNvPr>
          <p:cNvSpPr txBox="1"/>
          <p:nvPr/>
        </p:nvSpPr>
        <p:spPr>
          <a:xfrm>
            <a:off x="457199" y="436462"/>
            <a:ext cx="740169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範例五 </a:t>
            </a:r>
            <a:r>
              <a:rPr lang="en-US" altLang="zh-TW" sz="3200" b="1" dirty="0">
                <a:solidFill>
                  <a:schemeClr val="bg1"/>
                </a:solidFill>
                <a:latin typeface="+mj-ea"/>
                <a:ea typeface="+mj-ea"/>
              </a:rPr>
              <a:t>–</a:t>
            </a: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TW" sz="3200" b="1" dirty="0">
                <a:solidFill>
                  <a:schemeClr val="bg1"/>
                </a:solidFill>
                <a:latin typeface="+mj-ea"/>
                <a:ea typeface="+mj-ea"/>
              </a:rPr>
              <a:t>If statement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AE76A641-E246-4177-990A-2A1A725D649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730" t="46984" r="28651" b="33404"/>
          <a:stretch/>
        </p:blipFill>
        <p:spPr>
          <a:xfrm>
            <a:off x="957469" y="2179017"/>
            <a:ext cx="3700849" cy="23172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B19D3C6A-DC1F-44E9-ACF0-2C7203C75D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10" t="11470" r="65805" b="20573"/>
          <a:stretch/>
        </p:blipFill>
        <p:spPr>
          <a:xfrm>
            <a:off x="5072275" y="84567"/>
            <a:ext cx="3916865" cy="4911625"/>
          </a:xfrm>
          <a:prstGeom prst="rect">
            <a:avLst/>
          </a:prstGeom>
        </p:spPr>
      </p:pic>
      <p:sp>
        <p:nvSpPr>
          <p:cNvPr id="16" name="文字方塊 30">
            <a:extLst>
              <a:ext uri="{FF2B5EF4-FFF2-40B4-BE49-F238E27FC236}">
                <a16:creationId xmlns:a16="http://schemas.microsoft.com/office/drawing/2014/main" id="{74F3B95C-FA9E-4AA5-80AE-04692D5EC112}"/>
              </a:ext>
            </a:extLst>
          </p:cNvPr>
          <p:cNvSpPr txBox="1"/>
          <p:nvPr/>
        </p:nvSpPr>
        <p:spPr>
          <a:xfrm>
            <a:off x="1743051" y="3844898"/>
            <a:ext cx="422275" cy="3492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en-US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5V</a:t>
            </a:r>
            <a:endParaRPr lang="zh-TW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413462809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字方塊 9">
            <a:extLst>
              <a:ext uri="{FF2B5EF4-FFF2-40B4-BE49-F238E27FC236}">
                <a16:creationId xmlns:a16="http://schemas.microsoft.com/office/drawing/2014/main" id="{BE58FBE1-08CB-BE66-B8C7-8BD2BEAC6892}"/>
              </a:ext>
            </a:extLst>
          </p:cNvPr>
          <p:cNvSpPr txBox="1"/>
          <p:nvPr/>
        </p:nvSpPr>
        <p:spPr>
          <a:xfrm>
            <a:off x="3787993" y="2355404"/>
            <a:ext cx="562115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機密代碼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9BCC4250-2264-BD6C-F4A6-D4C0A4C54EE6}"/>
              </a:ext>
            </a:extLst>
          </p:cNvPr>
          <p:cNvSpPr txBox="1"/>
          <p:nvPr/>
        </p:nvSpPr>
        <p:spPr>
          <a:xfrm>
            <a:off x="457199" y="436462"/>
            <a:ext cx="353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手作二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9" name="Google Shape;1759;p68">
            <a:extLst>
              <a:ext uri="{FF2B5EF4-FFF2-40B4-BE49-F238E27FC236}">
                <a16:creationId xmlns:a16="http://schemas.microsoft.com/office/drawing/2014/main" id="{252F25E3-98EC-F7FC-FF38-D495CAC2B500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20" name="Google Shape;1760;p68">
              <a:extLst>
                <a:ext uri="{FF2B5EF4-FFF2-40B4-BE49-F238E27FC236}">
                  <a16:creationId xmlns:a16="http://schemas.microsoft.com/office/drawing/2014/main" id="{A362E8F1-9F7C-F892-CBF4-71426BA878E4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1" name="Google Shape;1761;p68">
              <a:extLst>
                <a:ext uri="{FF2B5EF4-FFF2-40B4-BE49-F238E27FC236}">
                  <a16:creationId xmlns:a16="http://schemas.microsoft.com/office/drawing/2014/main" id="{9F6158A1-B183-7C95-BE66-449C834ADA63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2" name="Google Shape;1762;p68">
              <a:extLst>
                <a:ext uri="{FF2B5EF4-FFF2-40B4-BE49-F238E27FC236}">
                  <a16:creationId xmlns:a16="http://schemas.microsoft.com/office/drawing/2014/main" id="{82D0A1C9-0EFC-73DF-5D03-809253620017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23" name="Google Shape;1763;p68">
              <a:extLst>
                <a:ext uri="{FF2B5EF4-FFF2-40B4-BE49-F238E27FC236}">
                  <a16:creationId xmlns:a16="http://schemas.microsoft.com/office/drawing/2014/main" id="{6B38AA3E-9BBB-E9CA-92C0-137B2A43E6B0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2" name="群組 1">
            <a:extLst>
              <a:ext uri="{FF2B5EF4-FFF2-40B4-BE49-F238E27FC236}">
                <a16:creationId xmlns:a16="http://schemas.microsoft.com/office/drawing/2014/main" id="{F660C90C-3604-3EC1-FADD-5E1565DC3BD5}"/>
              </a:ext>
            </a:extLst>
          </p:cNvPr>
          <p:cNvGrpSpPr/>
          <p:nvPr/>
        </p:nvGrpSpPr>
        <p:grpSpPr>
          <a:xfrm>
            <a:off x="2463919" y="1021237"/>
            <a:ext cx="4357795" cy="3435778"/>
            <a:chOff x="2879945" y="1181876"/>
            <a:chExt cx="3325775" cy="2763421"/>
          </a:xfrm>
          <a:solidFill>
            <a:schemeClr val="tx2">
              <a:alpha val="80000"/>
            </a:schemeClr>
          </a:solidFill>
        </p:grpSpPr>
        <p:pic>
          <p:nvPicPr>
            <p:cNvPr id="3" name="圖形 2" descr="錦鯉 以實心填滿">
              <a:extLst>
                <a:ext uri="{FF2B5EF4-FFF2-40B4-BE49-F238E27FC236}">
                  <a16:creationId xmlns:a16="http://schemas.microsoft.com/office/drawing/2014/main" id="{5C7E94E4-E6C0-1D6C-06FC-4B0B6504ABB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r="49812"/>
            <a:stretch/>
          </p:blipFill>
          <p:spPr>
            <a:xfrm>
              <a:off x="2879945" y="1505293"/>
              <a:ext cx="1224585" cy="2440004"/>
            </a:xfrm>
            <a:prstGeom prst="rect">
              <a:avLst/>
            </a:prstGeom>
          </p:spPr>
        </p:pic>
        <p:pic>
          <p:nvPicPr>
            <p:cNvPr id="4" name="圖形 3" descr="錦鯉 以實心填滿">
              <a:extLst>
                <a:ext uri="{FF2B5EF4-FFF2-40B4-BE49-F238E27FC236}">
                  <a16:creationId xmlns:a16="http://schemas.microsoft.com/office/drawing/2014/main" id="{4D65D31F-3D53-9130-1B00-FF6597E064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rcRect l="51624" r="2532"/>
            <a:stretch/>
          </p:blipFill>
          <p:spPr>
            <a:xfrm>
              <a:off x="5087125" y="1181876"/>
              <a:ext cx="1118595" cy="244000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893680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A785F91-5DC5-6762-B079-C147212756FB}"/>
              </a:ext>
            </a:extLst>
          </p:cNvPr>
          <p:cNvSpPr txBox="1"/>
          <p:nvPr/>
        </p:nvSpPr>
        <p:spPr>
          <a:xfrm>
            <a:off x="457199" y="436462"/>
            <a:ext cx="353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+mj-ea"/>
              </a:rPr>
              <a:t>手作二</a:t>
            </a:r>
            <a:endParaRPr lang="zh-TW" altLang="en-US" sz="3200" dirty="0">
              <a:solidFill>
                <a:schemeClr val="bg1"/>
              </a:solidFill>
              <a:latin typeface="+mj-ea"/>
            </a:endParaRPr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C1CA9CEA-2757-E8D0-D3EA-B3DBE4CF9A43}"/>
              </a:ext>
            </a:extLst>
          </p:cNvPr>
          <p:cNvSpPr txBox="1"/>
          <p:nvPr/>
        </p:nvSpPr>
        <p:spPr>
          <a:xfrm>
            <a:off x="556820" y="1310663"/>
            <a:ext cx="8086437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與另一組共同合作，一邊發射端，一邊為接收端，發射端輸入一串文字，經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ASCII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轉成二進位，並以雷射為光源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(1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為亮，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0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為暗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發出。接收端使用光敏二極體，接收雷射光源，</a:t>
            </a: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經二進位轉成</a:t>
            </a:r>
            <a:r>
              <a:rPr lang="en-US" altLang="zh-TW" sz="2400" dirty="0">
                <a:solidFill>
                  <a:schemeClr val="bg1"/>
                </a:solidFill>
                <a:latin typeface="+mj-ea"/>
              </a:rPr>
              <a:t>ASCII</a:t>
            </a:r>
            <a:r>
              <a:rPr lang="zh-TW" altLang="en-US" sz="2400" dirty="0">
                <a:solidFill>
                  <a:schemeClr val="bg1"/>
                </a:solidFill>
                <a:latin typeface="+mj-ea"/>
              </a:rPr>
              <a:t>，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最終轉為原本的文字內容。</a:t>
            </a:r>
            <a:endParaRPr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6" name="Google Shape;1759;p68">
            <a:extLst>
              <a:ext uri="{FF2B5EF4-FFF2-40B4-BE49-F238E27FC236}">
                <a16:creationId xmlns:a16="http://schemas.microsoft.com/office/drawing/2014/main" id="{F4E3299F-F5A1-11D4-37ED-BA53FFC62819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7" name="Google Shape;1760;p68">
              <a:extLst>
                <a:ext uri="{FF2B5EF4-FFF2-40B4-BE49-F238E27FC236}">
                  <a16:creationId xmlns:a16="http://schemas.microsoft.com/office/drawing/2014/main" id="{B3DB6A21-BE0D-E163-0BA5-683528DED08C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1761;p68">
              <a:extLst>
                <a:ext uri="{FF2B5EF4-FFF2-40B4-BE49-F238E27FC236}">
                  <a16:creationId xmlns:a16="http://schemas.microsoft.com/office/drawing/2014/main" id="{E8B04069-2C6F-B251-D963-BB69541DE5C4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1762;p68">
              <a:extLst>
                <a:ext uri="{FF2B5EF4-FFF2-40B4-BE49-F238E27FC236}">
                  <a16:creationId xmlns:a16="http://schemas.microsoft.com/office/drawing/2014/main" id="{557D0573-1928-7E02-4187-7F8C57F7351D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3;p68">
              <a:extLst>
                <a:ext uri="{FF2B5EF4-FFF2-40B4-BE49-F238E27FC236}">
                  <a16:creationId xmlns:a16="http://schemas.microsoft.com/office/drawing/2014/main" id="{C46B875E-58F7-B12E-30D7-54634492C419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pic>
        <p:nvPicPr>
          <p:cNvPr id="12" name="發射">
            <a:hlinkClick r:id="" action="ppaction://media"/>
            <a:extLst>
              <a:ext uri="{FF2B5EF4-FFF2-40B4-BE49-F238E27FC236}">
                <a16:creationId xmlns:a16="http://schemas.microsoft.com/office/drawing/2014/main" id="{D11326FA-E07C-4B87-BFEE-952A9D8974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08000" y="283002"/>
            <a:ext cx="7984698" cy="4491393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AFF4EE4-5C0C-4F61-A404-BF343A6DE20D}"/>
              </a:ext>
            </a:extLst>
          </p:cNvPr>
          <p:cNvSpPr txBox="1"/>
          <p:nvPr/>
        </p:nvSpPr>
        <p:spPr>
          <a:xfrm>
            <a:off x="7053942" y="369105"/>
            <a:ext cx="353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發射端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135268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A785F91-5DC5-6762-B079-C147212756FB}"/>
              </a:ext>
            </a:extLst>
          </p:cNvPr>
          <p:cNvSpPr txBox="1"/>
          <p:nvPr/>
        </p:nvSpPr>
        <p:spPr>
          <a:xfrm>
            <a:off x="457199" y="436462"/>
            <a:ext cx="353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+mj-ea"/>
              </a:rPr>
              <a:t>手作二</a:t>
            </a:r>
            <a:endParaRPr lang="zh-TW" altLang="en-US" sz="32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6" name="Google Shape;1759;p68">
            <a:extLst>
              <a:ext uri="{FF2B5EF4-FFF2-40B4-BE49-F238E27FC236}">
                <a16:creationId xmlns:a16="http://schemas.microsoft.com/office/drawing/2014/main" id="{F4E3299F-F5A1-11D4-37ED-BA53FFC62819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7" name="Google Shape;1760;p68">
              <a:extLst>
                <a:ext uri="{FF2B5EF4-FFF2-40B4-BE49-F238E27FC236}">
                  <a16:creationId xmlns:a16="http://schemas.microsoft.com/office/drawing/2014/main" id="{B3DB6A21-BE0D-E163-0BA5-683528DED08C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1761;p68">
              <a:extLst>
                <a:ext uri="{FF2B5EF4-FFF2-40B4-BE49-F238E27FC236}">
                  <a16:creationId xmlns:a16="http://schemas.microsoft.com/office/drawing/2014/main" id="{E8B04069-2C6F-B251-D963-BB69541DE5C4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1762;p68">
              <a:extLst>
                <a:ext uri="{FF2B5EF4-FFF2-40B4-BE49-F238E27FC236}">
                  <a16:creationId xmlns:a16="http://schemas.microsoft.com/office/drawing/2014/main" id="{557D0573-1928-7E02-4187-7F8C57F7351D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3;p68">
              <a:extLst>
                <a:ext uri="{FF2B5EF4-FFF2-40B4-BE49-F238E27FC236}">
                  <a16:creationId xmlns:a16="http://schemas.microsoft.com/office/drawing/2014/main" id="{C46B875E-58F7-B12E-30D7-54634492C419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pic>
        <p:nvPicPr>
          <p:cNvPr id="4" name="接收讚">
            <a:hlinkClick r:id="" action="ppaction://media"/>
            <a:extLst>
              <a:ext uri="{FF2B5EF4-FFF2-40B4-BE49-F238E27FC236}">
                <a16:creationId xmlns:a16="http://schemas.microsoft.com/office/drawing/2014/main" id="{D2857DDE-499A-424B-A94F-3964725FD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57199" y="266793"/>
            <a:ext cx="7893770" cy="4440245"/>
          </a:xfrm>
          <a:prstGeom prst="rect">
            <a:avLst/>
          </a:prstGeom>
        </p:spPr>
      </p:pic>
      <p:sp>
        <p:nvSpPr>
          <p:cNvPr id="10" name="文字方塊 9">
            <a:extLst>
              <a:ext uri="{FF2B5EF4-FFF2-40B4-BE49-F238E27FC236}">
                <a16:creationId xmlns:a16="http://schemas.microsoft.com/office/drawing/2014/main" id="{A31362A0-C27D-4B90-A86B-68041099E4D0}"/>
              </a:ext>
            </a:extLst>
          </p:cNvPr>
          <p:cNvSpPr txBox="1"/>
          <p:nvPr/>
        </p:nvSpPr>
        <p:spPr>
          <a:xfrm>
            <a:off x="6918158" y="503498"/>
            <a:ext cx="353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接收端</a:t>
            </a:r>
          </a:p>
        </p:txBody>
      </p:sp>
    </p:spTree>
    <p:extLst>
      <p:ext uri="{BB962C8B-B14F-4D97-AF65-F5344CB8AC3E}">
        <p14:creationId xmlns:p14="http://schemas.microsoft.com/office/powerpoint/2010/main" val="1433276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A785F91-5DC5-6762-B079-C147212756FB}"/>
              </a:ext>
            </a:extLst>
          </p:cNvPr>
          <p:cNvSpPr txBox="1"/>
          <p:nvPr/>
        </p:nvSpPr>
        <p:spPr>
          <a:xfrm>
            <a:off x="457199" y="436462"/>
            <a:ext cx="45035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+mj-ea"/>
              </a:rPr>
              <a:t>手作二 </a:t>
            </a:r>
            <a:r>
              <a:rPr lang="en-US" altLang="zh-TW" sz="3200" b="1" dirty="0">
                <a:solidFill>
                  <a:schemeClr val="bg1"/>
                </a:solidFill>
                <a:latin typeface="+mj-ea"/>
              </a:rPr>
              <a:t>-</a:t>
            </a:r>
            <a:r>
              <a:rPr lang="zh-TW" altLang="en-US" sz="3200" b="1" dirty="0">
                <a:solidFill>
                  <a:schemeClr val="bg1"/>
                </a:solidFill>
                <a:latin typeface="+mj-ea"/>
              </a:rPr>
              <a:t>發射端</a:t>
            </a:r>
            <a:endParaRPr lang="zh-TW" altLang="en-US" sz="3200" dirty="0">
              <a:solidFill>
                <a:schemeClr val="bg1"/>
              </a:solidFill>
              <a:latin typeface="+mj-ea"/>
            </a:endParaRPr>
          </a:p>
          <a:p>
            <a:endParaRPr lang="zh-TW" altLang="en-US" sz="32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6" name="Google Shape;1759;p68">
            <a:extLst>
              <a:ext uri="{FF2B5EF4-FFF2-40B4-BE49-F238E27FC236}">
                <a16:creationId xmlns:a16="http://schemas.microsoft.com/office/drawing/2014/main" id="{F4E3299F-F5A1-11D4-37ED-BA53FFC62819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7" name="Google Shape;1760;p68">
              <a:extLst>
                <a:ext uri="{FF2B5EF4-FFF2-40B4-BE49-F238E27FC236}">
                  <a16:creationId xmlns:a16="http://schemas.microsoft.com/office/drawing/2014/main" id="{B3DB6A21-BE0D-E163-0BA5-683528DED08C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1761;p68">
              <a:extLst>
                <a:ext uri="{FF2B5EF4-FFF2-40B4-BE49-F238E27FC236}">
                  <a16:creationId xmlns:a16="http://schemas.microsoft.com/office/drawing/2014/main" id="{E8B04069-2C6F-B251-D963-BB69541DE5C4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1762;p68">
              <a:extLst>
                <a:ext uri="{FF2B5EF4-FFF2-40B4-BE49-F238E27FC236}">
                  <a16:creationId xmlns:a16="http://schemas.microsoft.com/office/drawing/2014/main" id="{557D0573-1928-7E02-4187-7F8C57F7351D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3;p68">
              <a:extLst>
                <a:ext uri="{FF2B5EF4-FFF2-40B4-BE49-F238E27FC236}">
                  <a16:creationId xmlns:a16="http://schemas.microsoft.com/office/drawing/2014/main" id="{C46B875E-58F7-B12E-30D7-54634492C419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grpSp>
        <p:nvGrpSpPr>
          <p:cNvPr id="11" name="群組 10">
            <a:extLst>
              <a:ext uri="{FF2B5EF4-FFF2-40B4-BE49-F238E27FC236}">
                <a16:creationId xmlns:a16="http://schemas.microsoft.com/office/drawing/2014/main" id="{1D0055AC-38A3-4C24-AEC5-94F5F5B5722E}"/>
              </a:ext>
            </a:extLst>
          </p:cNvPr>
          <p:cNvGrpSpPr/>
          <p:nvPr/>
        </p:nvGrpSpPr>
        <p:grpSpPr>
          <a:xfrm>
            <a:off x="245142" y="1442751"/>
            <a:ext cx="3766458" cy="2638334"/>
            <a:chOff x="0" y="0"/>
            <a:chExt cx="5015346" cy="3061855"/>
          </a:xfrm>
        </p:grpSpPr>
        <p:grpSp>
          <p:nvGrpSpPr>
            <p:cNvPr id="12" name="群組 11">
              <a:extLst>
                <a:ext uri="{FF2B5EF4-FFF2-40B4-BE49-F238E27FC236}">
                  <a16:creationId xmlns:a16="http://schemas.microsoft.com/office/drawing/2014/main" id="{64D0F9A8-D364-46BB-8E50-A089C46E35C0}"/>
                </a:ext>
              </a:extLst>
            </p:cNvPr>
            <p:cNvGrpSpPr/>
            <p:nvPr/>
          </p:nvGrpSpPr>
          <p:grpSpPr>
            <a:xfrm>
              <a:off x="0" y="0"/>
              <a:ext cx="5015346" cy="3061855"/>
              <a:chOff x="0" y="0"/>
              <a:chExt cx="5015346" cy="3061855"/>
            </a:xfrm>
          </p:grpSpPr>
          <p:grpSp>
            <p:nvGrpSpPr>
              <p:cNvPr id="17" name="群組 16">
                <a:extLst>
                  <a:ext uri="{FF2B5EF4-FFF2-40B4-BE49-F238E27FC236}">
                    <a16:creationId xmlns:a16="http://schemas.microsoft.com/office/drawing/2014/main" id="{5468C6A3-2E22-42CF-9293-90F95134C587}"/>
                  </a:ext>
                </a:extLst>
              </p:cNvPr>
              <p:cNvGrpSpPr/>
              <p:nvPr/>
            </p:nvGrpSpPr>
            <p:grpSpPr>
              <a:xfrm>
                <a:off x="0" y="0"/>
                <a:ext cx="5015346" cy="3061855"/>
                <a:chOff x="0" y="0"/>
                <a:chExt cx="6655327" cy="4167077"/>
              </a:xfrm>
            </p:grpSpPr>
            <p:pic>
              <p:nvPicPr>
                <p:cNvPr id="20" name="圖片 19">
                  <a:extLst>
                    <a:ext uri="{FF2B5EF4-FFF2-40B4-BE49-F238E27FC236}">
                      <a16:creationId xmlns:a16="http://schemas.microsoft.com/office/drawing/2014/main" id="{4DAF9C31-E7FA-4F5F-A136-42676CF1475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3730" t="46984" r="28651" b="33404"/>
                <a:stretch/>
              </p:blipFill>
              <p:spPr>
                <a:xfrm>
                  <a:off x="0" y="0"/>
                  <a:ext cx="6655327" cy="4167077"/>
                </a:xfrm>
                <a:prstGeom prst="rect">
                  <a:avLst/>
                </a:prstGeom>
              </p:spPr>
            </p:pic>
            <p:pic>
              <p:nvPicPr>
                <p:cNvPr id="21" name="圖片 20">
                  <a:extLst>
                    <a:ext uri="{FF2B5EF4-FFF2-40B4-BE49-F238E27FC236}">
                      <a16:creationId xmlns:a16="http://schemas.microsoft.com/office/drawing/2014/main" id="{70C0795B-0D74-4259-B6ED-068A5990324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6414" t="51280" r="67067" b="41042"/>
                <a:stretch/>
              </p:blipFill>
              <p:spPr>
                <a:xfrm>
                  <a:off x="4017627" y="2382665"/>
                  <a:ext cx="2357929" cy="1562470"/>
                </a:xfrm>
                <a:prstGeom prst="rect">
                  <a:avLst/>
                </a:prstGeom>
              </p:spPr>
            </p:pic>
            <p:pic>
              <p:nvPicPr>
                <p:cNvPr id="22" name="圖片 21">
                  <a:extLst>
                    <a:ext uri="{FF2B5EF4-FFF2-40B4-BE49-F238E27FC236}">
                      <a16:creationId xmlns:a16="http://schemas.microsoft.com/office/drawing/2014/main" id="{8EC4A277-DC77-421E-B175-16EAC7BB278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7685" t="51280" r="71959" b="45704"/>
                <a:stretch/>
              </p:blipFill>
              <p:spPr>
                <a:xfrm>
                  <a:off x="4694145" y="1947506"/>
                  <a:ext cx="128721" cy="613722"/>
                </a:xfrm>
                <a:prstGeom prst="rect">
                  <a:avLst/>
                </a:prstGeom>
              </p:spPr>
            </p:pic>
            <p:pic>
              <p:nvPicPr>
                <p:cNvPr id="23" name="內容版面配置區 37">
                  <a:extLst>
                    <a:ext uri="{FF2B5EF4-FFF2-40B4-BE49-F238E27FC236}">
                      <a16:creationId xmlns:a16="http://schemas.microsoft.com/office/drawing/2014/main" id="{0666CFFE-3A42-4365-803E-77E5E556E2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53730" t="61542" r="42730" b="36995"/>
                <a:stretch/>
              </p:blipFill>
              <p:spPr>
                <a:xfrm>
                  <a:off x="2284563" y="3084001"/>
                  <a:ext cx="1337253" cy="310718"/>
                </a:xfrm>
                <a:prstGeom prst="rect">
                  <a:avLst/>
                </a:prstGeom>
              </p:spPr>
            </p:pic>
            <p:pic>
              <p:nvPicPr>
                <p:cNvPr id="24" name="內容版面配置區 37">
                  <a:extLst>
                    <a:ext uri="{FF2B5EF4-FFF2-40B4-BE49-F238E27FC236}">
                      <a16:creationId xmlns:a16="http://schemas.microsoft.com/office/drawing/2014/main" id="{486F5B3F-9857-4F54-8082-CF0CD3D0B9C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"/>
                <a:srcRect l="62535" t="57935" r="35640" b="39960"/>
                <a:stretch/>
              </p:blipFill>
              <p:spPr>
                <a:xfrm>
                  <a:off x="3328445" y="2764405"/>
                  <a:ext cx="689182" cy="447227"/>
                </a:xfrm>
                <a:prstGeom prst="rect">
                  <a:avLst/>
                </a:prstGeom>
              </p:spPr>
            </p:pic>
            <p:pic>
              <p:nvPicPr>
                <p:cNvPr id="25" name="圖片 24">
                  <a:extLst>
                    <a:ext uri="{FF2B5EF4-FFF2-40B4-BE49-F238E27FC236}">
                      <a16:creationId xmlns:a16="http://schemas.microsoft.com/office/drawing/2014/main" id="{8FB2AA92-425E-4AC5-A4B2-0B6CE45F1DE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23655" t="52388" r="75227" b="45248"/>
                <a:stretch/>
              </p:blipFill>
              <p:spPr>
                <a:xfrm>
                  <a:off x="3024213" y="2607125"/>
                  <a:ext cx="401109" cy="476876"/>
                </a:xfrm>
                <a:prstGeom prst="rect">
                  <a:avLst/>
                </a:prstGeom>
              </p:spPr>
            </p:pic>
          </p:grpSp>
          <p:cxnSp>
            <p:nvCxnSpPr>
              <p:cNvPr id="18" name="直線接點 17">
                <a:extLst>
                  <a:ext uri="{FF2B5EF4-FFF2-40B4-BE49-F238E27FC236}">
                    <a16:creationId xmlns:a16="http://schemas.microsoft.com/office/drawing/2014/main" id="{6FDFE705-0C3B-48B0-8BB6-7E0CB6BD8C3B}"/>
                  </a:ext>
                </a:extLst>
              </p:cNvPr>
              <p:cNvCxnSpPr/>
              <p:nvPr/>
            </p:nvCxnSpPr>
            <p:spPr>
              <a:xfrm>
                <a:off x="3338946" y="1482436"/>
                <a:ext cx="13854" cy="1253836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直線接點 18">
                <a:extLst>
                  <a:ext uri="{FF2B5EF4-FFF2-40B4-BE49-F238E27FC236}">
                    <a16:creationId xmlns:a16="http://schemas.microsoft.com/office/drawing/2014/main" id="{B64E14FF-E96E-4DAB-8BE4-D2396E94DC6E}"/>
                  </a:ext>
                </a:extLst>
              </p:cNvPr>
              <p:cNvCxnSpPr/>
              <p:nvPr/>
            </p:nvCxnSpPr>
            <p:spPr>
              <a:xfrm>
                <a:off x="2957946" y="2729346"/>
                <a:ext cx="411480" cy="0"/>
              </a:xfrm>
              <a:prstGeom prst="line">
                <a:avLst/>
              </a:prstGeom>
              <a:ln w="38100">
                <a:solidFill>
                  <a:srgbClr val="FF000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3" name="群組 12">
              <a:extLst>
                <a:ext uri="{FF2B5EF4-FFF2-40B4-BE49-F238E27FC236}">
                  <a16:creationId xmlns:a16="http://schemas.microsoft.com/office/drawing/2014/main" id="{8EAAE63B-93B9-4EA5-86DB-4B17ADAC98D7}"/>
                </a:ext>
              </a:extLst>
            </p:cNvPr>
            <p:cNvGrpSpPr/>
            <p:nvPr/>
          </p:nvGrpSpPr>
          <p:grpSpPr>
            <a:xfrm>
              <a:off x="1044738" y="2209800"/>
              <a:ext cx="1798248" cy="349250"/>
              <a:chOff x="-28989" y="0"/>
              <a:chExt cx="1798248" cy="349250"/>
            </a:xfrm>
          </p:grpSpPr>
          <p:sp>
            <p:nvSpPr>
              <p:cNvPr id="15" name="文字方塊 30">
                <a:extLst>
                  <a:ext uri="{FF2B5EF4-FFF2-40B4-BE49-F238E27FC236}">
                    <a16:creationId xmlns:a16="http://schemas.microsoft.com/office/drawing/2014/main" id="{9834CC17-BAD5-4A55-AD47-B27D071B91A6}"/>
                  </a:ext>
                </a:extLst>
              </p:cNvPr>
              <p:cNvSpPr txBox="1"/>
              <p:nvPr/>
            </p:nvSpPr>
            <p:spPr>
              <a:xfrm>
                <a:off x="-28989" y="0"/>
                <a:ext cx="647883" cy="3492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5V</a:t>
                </a:r>
                <a:endParaRPr lang="zh-TW" sz="12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  <p:sp>
            <p:nvSpPr>
              <p:cNvPr id="16" name="文字方塊 30">
                <a:extLst>
                  <a:ext uri="{FF2B5EF4-FFF2-40B4-BE49-F238E27FC236}">
                    <a16:creationId xmlns:a16="http://schemas.microsoft.com/office/drawing/2014/main" id="{DB330747-B8C6-47D6-ABDE-A918CDA77B55}"/>
                  </a:ext>
                </a:extLst>
              </p:cNvPr>
              <p:cNvSpPr txBox="1"/>
              <p:nvPr/>
            </p:nvSpPr>
            <p:spPr>
              <a:xfrm>
                <a:off x="526473" y="0"/>
                <a:ext cx="1242786" cy="349250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>
                  <a:spcAft>
                    <a:spcPts val="0"/>
                  </a:spcAft>
                </a:pPr>
                <a:r>
                  <a:rPr lang="en-US" sz="1600" kern="1200" dirty="0">
                    <a:solidFill>
                      <a:srgbClr val="000000"/>
                    </a:solidFill>
                    <a:effectLst/>
                    <a:latin typeface="Calibri" panose="020F0502020204030204" pitchFamily="34" charset="0"/>
                    <a:ea typeface="新細明體" panose="02020500000000000000" pitchFamily="18" charset="-120"/>
                    <a:cs typeface="Times New Roman" panose="02020603050405020304" pitchFamily="18" charset="0"/>
                  </a:rPr>
                  <a:t>Ground</a:t>
                </a:r>
                <a:endParaRPr lang="zh-TW" sz="1200" dirty="0">
                  <a:effectLst/>
                  <a:latin typeface="新細明體" panose="02020500000000000000" pitchFamily="18" charset="-120"/>
                  <a:ea typeface="新細明體" panose="02020500000000000000" pitchFamily="18" charset="-120"/>
                  <a:cs typeface="新細明體" panose="02020500000000000000" pitchFamily="18" charset="-120"/>
                </a:endParaRPr>
              </a:p>
            </p:txBody>
          </p:sp>
        </p:grp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42FC4BE6-0E45-4AC6-8F40-FE79359C774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00" t="13968" r="42140" b="27337"/>
          <a:stretch/>
        </p:blipFill>
        <p:spPr>
          <a:xfrm>
            <a:off x="4131365" y="1338819"/>
            <a:ext cx="4833534" cy="3018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8766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A785F91-5DC5-6762-B079-C147212756FB}"/>
              </a:ext>
            </a:extLst>
          </p:cNvPr>
          <p:cNvSpPr txBox="1"/>
          <p:nvPr/>
        </p:nvSpPr>
        <p:spPr>
          <a:xfrm>
            <a:off x="457199" y="436462"/>
            <a:ext cx="450354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+mj-ea"/>
              </a:rPr>
              <a:t>手作二 </a:t>
            </a:r>
            <a:r>
              <a:rPr lang="en-US" altLang="zh-TW" sz="3200" b="1" dirty="0">
                <a:solidFill>
                  <a:schemeClr val="bg1"/>
                </a:solidFill>
                <a:latin typeface="+mj-ea"/>
              </a:rPr>
              <a:t>–</a:t>
            </a:r>
            <a:r>
              <a:rPr lang="zh-TW" altLang="en-US" sz="3200" b="1" dirty="0">
                <a:solidFill>
                  <a:schemeClr val="bg1"/>
                </a:solidFill>
                <a:latin typeface="+mj-ea"/>
              </a:rPr>
              <a:t> 接收端</a:t>
            </a:r>
            <a:endParaRPr lang="zh-TW" altLang="en-US" sz="3200" dirty="0">
              <a:solidFill>
                <a:schemeClr val="bg1"/>
              </a:solidFill>
              <a:latin typeface="+mj-ea"/>
            </a:endParaRPr>
          </a:p>
          <a:p>
            <a:endParaRPr lang="zh-TW" altLang="en-US" sz="32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6" name="Google Shape;1759;p68">
            <a:extLst>
              <a:ext uri="{FF2B5EF4-FFF2-40B4-BE49-F238E27FC236}">
                <a16:creationId xmlns:a16="http://schemas.microsoft.com/office/drawing/2014/main" id="{F4E3299F-F5A1-11D4-37ED-BA53FFC62819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7" name="Google Shape;1760;p68">
              <a:extLst>
                <a:ext uri="{FF2B5EF4-FFF2-40B4-BE49-F238E27FC236}">
                  <a16:creationId xmlns:a16="http://schemas.microsoft.com/office/drawing/2014/main" id="{B3DB6A21-BE0D-E163-0BA5-683528DED08C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1761;p68">
              <a:extLst>
                <a:ext uri="{FF2B5EF4-FFF2-40B4-BE49-F238E27FC236}">
                  <a16:creationId xmlns:a16="http://schemas.microsoft.com/office/drawing/2014/main" id="{E8B04069-2C6F-B251-D963-BB69541DE5C4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1762;p68">
              <a:extLst>
                <a:ext uri="{FF2B5EF4-FFF2-40B4-BE49-F238E27FC236}">
                  <a16:creationId xmlns:a16="http://schemas.microsoft.com/office/drawing/2014/main" id="{557D0573-1928-7E02-4187-7F8C57F7351D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3;p68">
              <a:extLst>
                <a:ext uri="{FF2B5EF4-FFF2-40B4-BE49-F238E27FC236}">
                  <a16:creationId xmlns:a16="http://schemas.microsoft.com/office/drawing/2014/main" id="{C46B875E-58F7-B12E-30D7-54634492C419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pic>
        <p:nvPicPr>
          <p:cNvPr id="26" name="圖片 25">
            <a:extLst>
              <a:ext uri="{FF2B5EF4-FFF2-40B4-BE49-F238E27FC236}">
                <a16:creationId xmlns:a16="http://schemas.microsoft.com/office/drawing/2014/main" id="{8AB3924C-C2E2-4973-80C3-CE9399F82F11}"/>
              </a:ext>
            </a:extLst>
          </p:cNvPr>
          <p:cNvPicPr/>
          <p:nvPr/>
        </p:nvPicPr>
        <p:blipFill rotWithShape="1">
          <a:blip r:embed="rId2"/>
          <a:srcRect l="30440" t="45701" r="40710" b="22949"/>
          <a:stretch/>
        </p:blipFill>
        <p:spPr bwMode="auto">
          <a:xfrm>
            <a:off x="395741" y="1660530"/>
            <a:ext cx="4503540" cy="2626175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0" name="圖片 9">
            <a:extLst>
              <a:ext uri="{FF2B5EF4-FFF2-40B4-BE49-F238E27FC236}">
                <a16:creationId xmlns:a16="http://schemas.microsoft.com/office/drawing/2014/main" id="{EAB53800-E619-491D-8E9E-EA9DB3EA4E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000" t="13968" r="52381" b="18308"/>
          <a:stretch/>
        </p:blipFill>
        <p:spPr>
          <a:xfrm>
            <a:off x="4989767" y="1171481"/>
            <a:ext cx="3897087" cy="3483429"/>
          </a:xfrm>
          <a:prstGeom prst="rect">
            <a:avLst/>
          </a:prstGeom>
        </p:spPr>
      </p:pic>
      <p:sp>
        <p:nvSpPr>
          <p:cNvPr id="27" name="文字方塊 30">
            <a:extLst>
              <a:ext uri="{FF2B5EF4-FFF2-40B4-BE49-F238E27FC236}">
                <a16:creationId xmlns:a16="http://schemas.microsoft.com/office/drawing/2014/main" id="{2DC9B3A3-9847-4E80-B5F3-5EEB5175D965}"/>
              </a:ext>
            </a:extLst>
          </p:cNvPr>
          <p:cNvSpPr txBox="1"/>
          <p:nvPr/>
        </p:nvSpPr>
        <p:spPr>
          <a:xfrm>
            <a:off x="1489416" y="3557345"/>
            <a:ext cx="486551" cy="30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5V</a:t>
            </a:r>
            <a:endParaRPr lang="zh-TW" sz="12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  <p:sp>
        <p:nvSpPr>
          <p:cNvPr id="28" name="文字方塊 30">
            <a:extLst>
              <a:ext uri="{FF2B5EF4-FFF2-40B4-BE49-F238E27FC236}">
                <a16:creationId xmlns:a16="http://schemas.microsoft.com/office/drawing/2014/main" id="{ACF5E70A-E495-43F7-AC4A-D9ACEC8293B6}"/>
              </a:ext>
            </a:extLst>
          </p:cNvPr>
          <p:cNvSpPr txBox="1"/>
          <p:nvPr/>
        </p:nvSpPr>
        <p:spPr>
          <a:xfrm>
            <a:off x="1990488" y="3542830"/>
            <a:ext cx="933316" cy="30094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0"/>
              </a:spcAft>
            </a:pPr>
            <a:r>
              <a:rPr lang="en-US" sz="1600" kern="1200" dirty="0">
                <a:solidFill>
                  <a:srgbClr val="000000"/>
                </a:solidFill>
                <a:effectLst/>
                <a:latin typeface="Calibri" panose="020F0502020204030204" pitchFamily="34" charset="0"/>
                <a:ea typeface="新細明體" panose="02020500000000000000" pitchFamily="18" charset="-120"/>
                <a:cs typeface="Times New Roman" panose="02020603050405020304" pitchFamily="18" charset="0"/>
              </a:rPr>
              <a:t>Ground</a:t>
            </a:r>
            <a:endParaRPr lang="zh-TW" sz="1200" dirty="0">
              <a:effectLst/>
              <a:latin typeface="新細明體" panose="02020500000000000000" pitchFamily="18" charset="-120"/>
              <a:ea typeface="新細明體" panose="02020500000000000000" pitchFamily="18" charset="-120"/>
              <a:cs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879392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8A785F91-5DC5-6762-B079-C147212756FB}"/>
              </a:ext>
            </a:extLst>
          </p:cNvPr>
          <p:cNvSpPr txBox="1"/>
          <p:nvPr/>
        </p:nvSpPr>
        <p:spPr>
          <a:xfrm>
            <a:off x="457199" y="436462"/>
            <a:ext cx="353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TW" altLang="en-US" sz="3200" b="1" dirty="0">
                <a:solidFill>
                  <a:schemeClr val="bg1"/>
                </a:solidFill>
                <a:latin typeface="+mj-ea"/>
              </a:rPr>
              <a:t>手作二</a:t>
            </a:r>
            <a:endParaRPr lang="zh-TW" altLang="en-US" sz="3200" dirty="0">
              <a:solidFill>
                <a:schemeClr val="bg1"/>
              </a:solidFill>
              <a:latin typeface="+mj-ea"/>
            </a:endParaRPr>
          </a:p>
        </p:txBody>
      </p:sp>
      <p:grpSp>
        <p:nvGrpSpPr>
          <p:cNvPr id="6" name="Google Shape;1759;p68">
            <a:extLst>
              <a:ext uri="{FF2B5EF4-FFF2-40B4-BE49-F238E27FC236}">
                <a16:creationId xmlns:a16="http://schemas.microsoft.com/office/drawing/2014/main" id="{F4E3299F-F5A1-11D4-37ED-BA53FFC62819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7" name="Google Shape;1760;p68">
              <a:extLst>
                <a:ext uri="{FF2B5EF4-FFF2-40B4-BE49-F238E27FC236}">
                  <a16:creationId xmlns:a16="http://schemas.microsoft.com/office/drawing/2014/main" id="{B3DB6A21-BE0D-E163-0BA5-683528DED08C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8" name="Google Shape;1761;p68">
              <a:extLst>
                <a:ext uri="{FF2B5EF4-FFF2-40B4-BE49-F238E27FC236}">
                  <a16:creationId xmlns:a16="http://schemas.microsoft.com/office/drawing/2014/main" id="{E8B04069-2C6F-B251-D963-BB69541DE5C4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9" name="Google Shape;1762;p68">
              <a:extLst>
                <a:ext uri="{FF2B5EF4-FFF2-40B4-BE49-F238E27FC236}">
                  <a16:creationId xmlns:a16="http://schemas.microsoft.com/office/drawing/2014/main" id="{557D0573-1928-7E02-4187-7F8C57F7351D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3;p68">
              <a:extLst>
                <a:ext uri="{FF2B5EF4-FFF2-40B4-BE49-F238E27FC236}">
                  <a16:creationId xmlns:a16="http://schemas.microsoft.com/office/drawing/2014/main" id="{C46B875E-58F7-B12E-30D7-54634492C419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pic>
        <p:nvPicPr>
          <p:cNvPr id="1026" name="Picture 2" descr="http://s05.calm9.com/qrcode/2023-06/XMICCJV73R.png">
            <a:extLst>
              <a:ext uri="{FF2B5EF4-FFF2-40B4-BE49-F238E27FC236}">
                <a16:creationId xmlns:a16="http://schemas.microsoft.com/office/drawing/2014/main" id="{C68E1FA5-4E59-4E6F-9619-0844DE5B91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30658" y="1765214"/>
            <a:ext cx="2306338" cy="2306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179A96B-C2EB-49D8-AF9F-8578286DAD23}"/>
              </a:ext>
            </a:extLst>
          </p:cNvPr>
          <p:cNvSpPr txBox="1"/>
          <p:nvPr/>
        </p:nvSpPr>
        <p:spPr>
          <a:xfrm>
            <a:off x="2802417" y="4144122"/>
            <a:ext cx="353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The 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解答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E7BC5A0-2E71-4595-944A-AD1A20A6D511}"/>
              </a:ext>
            </a:extLst>
          </p:cNvPr>
          <p:cNvSpPr/>
          <p:nvPr/>
        </p:nvSpPr>
        <p:spPr>
          <a:xfrm>
            <a:off x="2603344" y="1314564"/>
            <a:ext cx="376096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>
                <a:hlinkClick r:id="rId3"/>
              </a:rPr>
              <a:t>幕府手作</a:t>
            </a:r>
            <a:r>
              <a:rPr lang="en-US" altLang="zh-TW" dirty="0">
                <a:hlinkClick r:id="rId3"/>
              </a:rPr>
              <a:t>(</a:t>
            </a:r>
            <a:r>
              <a:rPr lang="en-US" altLang="zh-TW" dirty="0" err="1">
                <a:hlinkClick r:id="rId3"/>
              </a:rPr>
              <a:t>arduino</a:t>
            </a:r>
            <a:r>
              <a:rPr lang="zh-TW" altLang="en-US" dirty="0">
                <a:hlinkClick r:id="rId3"/>
              </a:rPr>
              <a:t>實作</a:t>
            </a:r>
            <a:r>
              <a:rPr lang="en-US" altLang="zh-TW" dirty="0">
                <a:hlinkClick r:id="rId3"/>
              </a:rPr>
              <a:t>)</a:t>
            </a:r>
            <a:r>
              <a:rPr lang="zh-TW" altLang="en-US" dirty="0">
                <a:hlinkClick r:id="rId3"/>
              </a:rPr>
              <a:t>參考程式碼 </a:t>
            </a:r>
            <a:r>
              <a:rPr lang="en-US" altLang="zh-TW" dirty="0">
                <a:hlinkClick r:id="rId3"/>
              </a:rPr>
              <a:t>– </a:t>
            </a:r>
            <a:r>
              <a:rPr lang="en-US" altLang="zh-TW" dirty="0" err="1">
                <a:hlinkClick r:id="rId3"/>
              </a:rPr>
              <a:t>HackMD</a:t>
            </a:r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7847325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2" name="圖片 1641">
            <a:extLst>
              <a:ext uri="{FF2B5EF4-FFF2-40B4-BE49-F238E27FC236}">
                <a16:creationId xmlns:a16="http://schemas.microsoft.com/office/drawing/2014/main" id="{16ED1A74-8ACA-0BC9-DC4D-091E328994E6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916" b="89873" l="6962" r="89873">
                        <a14:foregroundMark x1="6962" y1="41350" x2="6962" y2="41350"/>
                        <a14:foregroundMark x1="8017" y1="44515" x2="8017" y2="44515"/>
                        <a14:foregroundMark x1="8017" y1="44726" x2="7384" y2="45992"/>
                        <a14:foregroundMark x1="88608" y1="32489" x2="88608" y2="32489"/>
                        <a14:foregroundMark x1="69409" y1="39662" x2="69409" y2="39662"/>
                        <a14:foregroundMark x1="64557" y1="46835" x2="64557" y2="46835"/>
                        <a14:foregroundMark x1="15190" y1="34177" x2="15190" y2="34177"/>
                        <a14:foregroundMark x1="23418" y1="36709" x2="23418" y2="36709"/>
                        <a14:foregroundMark x1="23418" y1="35865" x2="23418" y2="35865"/>
                        <a14:foregroundMark x1="15823" y1="38608" x2="15823" y2="38608"/>
                        <a14:foregroundMark x1="64557" y1="65823" x2="64557" y2="65823"/>
                        <a14:foregroundMark x1="75738" y1="58861" x2="75738" y2="58861"/>
                        <a14:foregroundMark x1="70464" y1="65190" x2="70464" y2="65190"/>
                        <a14:foregroundMark x1="78481" y1="54430" x2="78481" y2="5443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104389" y="-194733"/>
            <a:ext cx="5143500" cy="5143500"/>
          </a:xfrm>
          <a:prstGeom prst="rect">
            <a:avLst/>
          </a:prstGeom>
        </p:spPr>
      </p:pic>
      <p:sp>
        <p:nvSpPr>
          <p:cNvPr id="3" name="文字方塊 2">
            <a:extLst>
              <a:ext uri="{FF2B5EF4-FFF2-40B4-BE49-F238E27FC236}">
                <a16:creationId xmlns:a16="http://schemas.microsoft.com/office/drawing/2014/main" id="{E6C68805-9D8B-0AB7-4C1B-EF19A0FB72D1}"/>
              </a:ext>
            </a:extLst>
          </p:cNvPr>
          <p:cNvSpPr txBox="1"/>
          <p:nvPr/>
        </p:nvSpPr>
        <p:spPr>
          <a:xfrm>
            <a:off x="2286000" y="1596791"/>
            <a:ext cx="4572000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6000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The</a:t>
            </a:r>
            <a:r>
              <a:rPr lang="zh-TW" altLang="en-US" sz="6000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 </a:t>
            </a:r>
            <a:r>
              <a:rPr lang="en-US" altLang="zh-TW" sz="6000" b="1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end.</a:t>
            </a:r>
            <a:endParaRPr lang="en-US" altLang="zh-TW" sz="6000" b="1" i="0" u="none" strike="noStrike" dirty="0">
              <a:solidFill>
                <a:schemeClr val="bg1"/>
              </a:solidFill>
              <a:effectLst/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  <a:p>
            <a:pPr algn="ctr" rtl="0">
              <a:spcBef>
                <a:spcPts val="0"/>
              </a:spcBef>
              <a:spcAft>
                <a:spcPts val="0"/>
              </a:spcAft>
            </a:pPr>
            <a:r>
              <a:rPr lang="en-US" altLang="zh-TW" sz="2000" dirty="0">
                <a:solidFill>
                  <a:schemeClr val="bg1"/>
                </a:solidFill>
                <a:latin typeface="Yu Mincho Demibold" panose="02020600000000000000" pitchFamily="18" charset="-128"/>
                <a:ea typeface="Yu Mincho Demibold" panose="02020600000000000000" pitchFamily="18" charset="-128"/>
              </a:rPr>
              <a:t>COMM 14</a:t>
            </a:r>
            <a:endParaRPr lang="zh-TW" altLang="en-US" sz="2000" dirty="0">
              <a:solidFill>
                <a:schemeClr val="bg1"/>
              </a:solidFill>
              <a:latin typeface="Yu Mincho Demibold" panose="02020600000000000000" pitchFamily="18" charset="-128"/>
              <a:ea typeface="Yu Mincho Demibold" panose="020206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342004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05587DF-AF61-19A8-21DC-BB9F294432EA}"/>
              </a:ext>
            </a:extLst>
          </p:cNvPr>
          <p:cNvSpPr txBox="1"/>
          <p:nvPr/>
        </p:nvSpPr>
        <p:spPr>
          <a:xfrm>
            <a:off x="457199" y="436462"/>
            <a:ext cx="499213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1" dirty="0">
                <a:solidFill>
                  <a:schemeClr val="bg1"/>
                </a:solidFill>
                <a:latin typeface="+mj-ea"/>
                <a:ea typeface="+mj-ea"/>
              </a:rPr>
              <a:t>目錄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E8AD470A-0487-1446-C04A-31A33206ADED}"/>
              </a:ext>
            </a:extLst>
          </p:cNvPr>
          <p:cNvSpPr txBox="1"/>
          <p:nvPr/>
        </p:nvSpPr>
        <p:spPr>
          <a:xfrm>
            <a:off x="556820" y="1310663"/>
            <a:ext cx="8229602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Arduino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基本設定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  <a:sym typeface="Arial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材料確認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  <a:sym typeface="Arial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零件介紹</a:t>
            </a:r>
            <a:endParaRPr lang="en-US" altLang="zh-TW" sz="2400" dirty="0">
              <a:solidFill>
                <a:schemeClr val="bg1"/>
              </a:solidFill>
              <a:latin typeface="+mj-ea"/>
              <a:ea typeface="+mj-ea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範例練習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新細明體" panose="02020500000000000000" pitchFamily="18" charset="-120"/>
                <a:ea typeface="新細明體" panose="02020500000000000000" pitchFamily="18" charset="-120"/>
                <a:sym typeface="Arial"/>
              </a:rPr>
              <a:t>＆</a:t>
            </a:r>
            <a:r>
              <a:rPr lang="zh-TW" altLang="en-US" sz="2400" b="0" i="0" u="none" strike="noStrike" dirty="0">
                <a:solidFill>
                  <a:schemeClr val="bg1"/>
                </a:solidFill>
                <a:effectLst/>
                <a:latin typeface="+mj-ea"/>
                <a:ea typeface="+mj-ea"/>
              </a:rPr>
              <a:t>手作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ea"/>
              <a:ea typeface="+mj-ea"/>
              <a:cs typeface="Arial"/>
              <a:sym typeface="Arial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81993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圖片 17">
            <a:extLst>
              <a:ext uri="{FF2B5EF4-FFF2-40B4-BE49-F238E27FC236}">
                <a16:creationId xmlns:a16="http://schemas.microsoft.com/office/drawing/2014/main" id="{33A161DD-9CBC-476B-8993-A30B9A672A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9504" b="64184"/>
          <a:stretch/>
        </p:blipFill>
        <p:spPr>
          <a:xfrm>
            <a:off x="519705" y="1258900"/>
            <a:ext cx="4267972" cy="2819513"/>
          </a:xfrm>
          <a:prstGeom prst="rect">
            <a:avLst/>
          </a:prstGeom>
        </p:spPr>
      </p:pic>
      <p:sp>
        <p:nvSpPr>
          <p:cNvPr id="19" name="文字方塊 18">
            <a:extLst>
              <a:ext uri="{FF2B5EF4-FFF2-40B4-BE49-F238E27FC236}">
                <a16:creationId xmlns:a16="http://schemas.microsoft.com/office/drawing/2014/main" id="{4AE7076C-B46C-4FEE-A798-CE65B4C7C439}"/>
              </a:ext>
            </a:extLst>
          </p:cNvPr>
          <p:cNvSpPr txBox="1"/>
          <p:nvPr/>
        </p:nvSpPr>
        <p:spPr>
          <a:xfrm>
            <a:off x="1555926" y="1449646"/>
            <a:ext cx="425345" cy="22313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zh-TW" altLang="en-US" sz="850" dirty="0"/>
              <a:t>工具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E05587DF-AF61-19A8-21DC-BB9F294432EA}"/>
              </a:ext>
            </a:extLst>
          </p:cNvPr>
          <p:cNvSpPr txBox="1"/>
          <p:nvPr/>
        </p:nvSpPr>
        <p:spPr>
          <a:xfrm>
            <a:off x="457199" y="436462"/>
            <a:ext cx="6824432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基本設定 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Board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類型選擇</a:t>
            </a:r>
            <a:endParaRPr lang="en-US" altLang="zh-TW" sz="3200" dirty="0">
              <a:solidFill>
                <a:schemeClr val="bg1"/>
              </a:solidFill>
              <a:latin typeface="+mj-ea"/>
              <a:ea typeface="+mj-ea"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cxnSp>
        <p:nvCxnSpPr>
          <p:cNvPr id="6" name="直線單箭頭接點 5">
            <a:extLst>
              <a:ext uri="{FF2B5EF4-FFF2-40B4-BE49-F238E27FC236}">
                <a16:creationId xmlns:a16="http://schemas.microsoft.com/office/drawing/2014/main" id="{9FD4EDF9-8621-4131-A681-B68DC5864D99}"/>
              </a:ext>
            </a:extLst>
          </p:cNvPr>
          <p:cNvCxnSpPr>
            <a:cxnSpLocks/>
          </p:cNvCxnSpPr>
          <p:nvPr/>
        </p:nvCxnSpPr>
        <p:spPr>
          <a:xfrm>
            <a:off x="5165418" y="2221422"/>
            <a:ext cx="953436" cy="27395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群組 19">
            <a:extLst>
              <a:ext uri="{FF2B5EF4-FFF2-40B4-BE49-F238E27FC236}">
                <a16:creationId xmlns:a16="http://schemas.microsoft.com/office/drawing/2014/main" id="{DDB891BE-4225-418B-A419-264B7EC0D044}"/>
              </a:ext>
            </a:extLst>
          </p:cNvPr>
          <p:cNvGrpSpPr/>
          <p:nvPr/>
        </p:nvGrpSpPr>
        <p:grpSpPr>
          <a:xfrm>
            <a:off x="536446" y="1258900"/>
            <a:ext cx="4449426" cy="3363751"/>
            <a:chOff x="529038" y="1258900"/>
            <a:chExt cx="4449426" cy="3363751"/>
          </a:xfrm>
        </p:grpSpPr>
        <p:grpSp>
          <p:nvGrpSpPr>
            <p:cNvPr id="5" name="群組 4">
              <a:extLst>
                <a:ext uri="{FF2B5EF4-FFF2-40B4-BE49-F238E27FC236}">
                  <a16:creationId xmlns:a16="http://schemas.microsoft.com/office/drawing/2014/main" id="{97118C15-DAA0-48A0-8C93-D399CF3E4844}"/>
                </a:ext>
              </a:extLst>
            </p:cNvPr>
            <p:cNvGrpSpPr/>
            <p:nvPr/>
          </p:nvGrpSpPr>
          <p:grpSpPr>
            <a:xfrm>
              <a:off x="529038" y="1258900"/>
              <a:ext cx="4449426" cy="3363751"/>
              <a:chOff x="1512871" y="1912962"/>
              <a:chExt cx="4449426" cy="3363751"/>
            </a:xfrm>
          </p:grpSpPr>
          <p:pic>
            <p:nvPicPr>
              <p:cNvPr id="2" name="圖片 1">
                <a:extLst>
                  <a:ext uri="{FF2B5EF4-FFF2-40B4-BE49-F238E27FC236}">
                    <a16:creationId xmlns:a16="http://schemas.microsoft.com/office/drawing/2014/main" id="{5F57EA72-CFC6-432D-89E7-F29B1E823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-1" r="68074" b="57094"/>
              <a:stretch/>
            </p:blipFill>
            <p:spPr>
              <a:xfrm>
                <a:off x="1512871" y="1912962"/>
                <a:ext cx="4449426" cy="3363751"/>
              </a:xfrm>
              <a:prstGeom prst="rect">
                <a:avLst/>
              </a:prstGeom>
            </p:spPr>
          </p:pic>
          <p:sp>
            <p:nvSpPr>
              <p:cNvPr id="4" name="文字方塊 3">
                <a:extLst>
                  <a:ext uri="{FF2B5EF4-FFF2-40B4-BE49-F238E27FC236}">
                    <a16:creationId xmlns:a16="http://schemas.microsoft.com/office/drawing/2014/main" id="{70C5B03B-1D76-4BC2-AAB7-08138D674FF6}"/>
                  </a:ext>
                </a:extLst>
              </p:cNvPr>
              <p:cNvSpPr txBox="1"/>
              <p:nvPr/>
            </p:nvSpPr>
            <p:spPr>
              <a:xfrm>
                <a:off x="2549092" y="2094685"/>
                <a:ext cx="425345" cy="2231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850" dirty="0"/>
                  <a:t>工具</a:t>
                </a:r>
              </a:p>
            </p:txBody>
          </p:sp>
        </p:grpSp>
        <p:sp>
          <p:nvSpPr>
            <p:cNvPr id="9" name="文字方塊 8">
              <a:extLst>
                <a:ext uri="{FF2B5EF4-FFF2-40B4-BE49-F238E27FC236}">
                  <a16:creationId xmlns:a16="http://schemas.microsoft.com/office/drawing/2014/main" id="{20FB5B9D-70A5-4F54-8092-5D209E1B8D6A}"/>
                </a:ext>
              </a:extLst>
            </p:cNvPr>
            <p:cNvSpPr txBox="1"/>
            <p:nvPr/>
          </p:nvSpPr>
          <p:spPr>
            <a:xfrm>
              <a:off x="1691699" y="3392944"/>
              <a:ext cx="568536" cy="23083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900" dirty="0"/>
                <a:t>開發板 </a:t>
              </a:r>
              <a:r>
                <a:rPr lang="en-US" altLang="zh-TW" sz="900" dirty="0"/>
                <a:t>:</a:t>
              </a:r>
              <a:endParaRPr lang="zh-TW" altLang="en-US" sz="900" dirty="0"/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9FD0C508-236E-48F5-A4C6-9E334C340A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830" t="26858" r="50985" b="66126"/>
          <a:stretch/>
        </p:blipFill>
        <p:spPr>
          <a:xfrm>
            <a:off x="3478801" y="2618215"/>
            <a:ext cx="4252398" cy="976623"/>
          </a:xfrm>
          <a:prstGeom prst="rect">
            <a:avLst/>
          </a:prstGeom>
          <a:ln>
            <a:noFill/>
          </a:ln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41D03C40-B98E-47EF-BAA6-2D660B373D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9077" t="19611" r="34418" b="54816"/>
          <a:stretch/>
        </p:blipFill>
        <p:spPr>
          <a:xfrm>
            <a:off x="6118854" y="2049136"/>
            <a:ext cx="2943522" cy="2565336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77DE7B8-F65B-40F7-8EDA-AA9CCAFDD26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7383" t="18122" r="36032" b="68537"/>
          <a:stretch/>
        </p:blipFill>
        <p:spPr>
          <a:xfrm>
            <a:off x="5050463" y="261165"/>
            <a:ext cx="4024936" cy="1821102"/>
          </a:xfrm>
          <a:prstGeom prst="rect">
            <a:avLst/>
          </a:prstGeom>
        </p:spPr>
      </p:pic>
      <p:sp>
        <p:nvSpPr>
          <p:cNvPr id="10" name="橢圓 9">
            <a:extLst>
              <a:ext uri="{FF2B5EF4-FFF2-40B4-BE49-F238E27FC236}">
                <a16:creationId xmlns:a16="http://schemas.microsoft.com/office/drawing/2014/main" id="{F1200D06-39FD-435A-B35F-F5562ACF4959}"/>
              </a:ext>
            </a:extLst>
          </p:cNvPr>
          <p:cNvSpPr/>
          <p:nvPr/>
        </p:nvSpPr>
        <p:spPr>
          <a:xfrm>
            <a:off x="5344465" y="829098"/>
            <a:ext cx="2576317" cy="506415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ln>
                <a:solidFill>
                  <a:srgbClr val="FF0000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336685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群組 5">
            <a:extLst>
              <a:ext uri="{FF2B5EF4-FFF2-40B4-BE49-F238E27FC236}">
                <a16:creationId xmlns:a16="http://schemas.microsoft.com/office/drawing/2014/main" id="{EDB68C7A-023D-4957-ABA9-DC8F424A2B8B}"/>
              </a:ext>
            </a:extLst>
          </p:cNvPr>
          <p:cNvGrpSpPr/>
          <p:nvPr/>
        </p:nvGrpSpPr>
        <p:grpSpPr>
          <a:xfrm>
            <a:off x="582628" y="1239925"/>
            <a:ext cx="4802172" cy="3172417"/>
            <a:chOff x="582628" y="1239925"/>
            <a:chExt cx="4802172" cy="3172417"/>
          </a:xfrm>
        </p:grpSpPr>
        <p:pic>
          <p:nvPicPr>
            <p:cNvPr id="5" name="圖片 4">
              <a:extLst>
                <a:ext uri="{FF2B5EF4-FFF2-40B4-BE49-F238E27FC236}">
                  <a16:creationId xmlns:a16="http://schemas.microsoft.com/office/drawing/2014/main" id="{D537BB5F-C907-49CD-9FF4-C16431380D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69504" b="64184"/>
            <a:stretch/>
          </p:blipFill>
          <p:spPr>
            <a:xfrm>
              <a:off x="582628" y="1239925"/>
              <a:ext cx="4802172" cy="3172417"/>
            </a:xfrm>
            <a:prstGeom prst="rect">
              <a:avLst/>
            </a:prstGeom>
          </p:spPr>
        </p:pic>
        <p:sp>
          <p:nvSpPr>
            <p:cNvPr id="20" name="文字方塊 19">
              <a:extLst>
                <a:ext uri="{FF2B5EF4-FFF2-40B4-BE49-F238E27FC236}">
                  <a16:creationId xmlns:a16="http://schemas.microsoft.com/office/drawing/2014/main" id="{A0AEE46F-AE9F-4A43-BBAE-F0D2C2E75B25}"/>
                </a:ext>
              </a:extLst>
            </p:cNvPr>
            <p:cNvSpPr txBox="1"/>
            <p:nvPr/>
          </p:nvSpPr>
          <p:spPr>
            <a:xfrm>
              <a:off x="1773139" y="1467882"/>
              <a:ext cx="425345" cy="2308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900" dirty="0"/>
                <a:t>工具</a:t>
              </a:r>
            </a:p>
          </p:txBody>
        </p:sp>
      </p:grpSp>
      <p:sp>
        <p:nvSpPr>
          <p:cNvPr id="3" name="文字方塊 2">
            <a:extLst>
              <a:ext uri="{FF2B5EF4-FFF2-40B4-BE49-F238E27FC236}">
                <a16:creationId xmlns:a16="http://schemas.microsoft.com/office/drawing/2014/main" id="{E05587DF-AF61-19A8-21DC-BB9F294432EA}"/>
              </a:ext>
            </a:extLst>
          </p:cNvPr>
          <p:cNvSpPr txBox="1"/>
          <p:nvPr/>
        </p:nvSpPr>
        <p:spPr>
          <a:xfrm>
            <a:off x="457199" y="436462"/>
            <a:ext cx="71410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基本設定 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 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Port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設定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插槽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)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290383E5-6705-43DC-B312-6CBF961BC517}"/>
              </a:ext>
            </a:extLst>
          </p:cNvPr>
          <p:cNvSpPr txBox="1"/>
          <p:nvPr/>
        </p:nvSpPr>
        <p:spPr>
          <a:xfrm>
            <a:off x="6258998" y="2358023"/>
            <a:ext cx="26784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1600" b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我的電腦顯示的是四號插槽，看各位是</a:t>
            </a:r>
            <a:r>
              <a:rPr lang="en-US" altLang="zh-TW" sz="1600" b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COM??</a:t>
            </a:r>
            <a:endParaRPr lang="zh-TW" altLang="en-US" sz="16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8" name="群組 7">
            <a:extLst>
              <a:ext uri="{FF2B5EF4-FFF2-40B4-BE49-F238E27FC236}">
                <a16:creationId xmlns:a16="http://schemas.microsoft.com/office/drawing/2014/main" id="{1169B94F-DA8D-48D9-A74A-E527AB5CD45A}"/>
              </a:ext>
            </a:extLst>
          </p:cNvPr>
          <p:cNvGrpSpPr/>
          <p:nvPr/>
        </p:nvGrpSpPr>
        <p:grpSpPr>
          <a:xfrm>
            <a:off x="1757228" y="1420083"/>
            <a:ext cx="4173289" cy="3947810"/>
            <a:chOff x="1782998" y="1415073"/>
            <a:chExt cx="4173289" cy="3947810"/>
          </a:xfrm>
        </p:grpSpPr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7C062742-D8C5-4096-BDA8-1A1AC30933DB}"/>
                </a:ext>
              </a:extLst>
            </p:cNvPr>
            <p:cNvGrpSpPr/>
            <p:nvPr/>
          </p:nvGrpSpPr>
          <p:grpSpPr>
            <a:xfrm>
              <a:off x="1782998" y="1415073"/>
              <a:ext cx="4173289" cy="3947810"/>
              <a:chOff x="1782998" y="1415073"/>
              <a:chExt cx="4173289" cy="3947810"/>
            </a:xfrm>
          </p:grpSpPr>
          <p:pic>
            <p:nvPicPr>
              <p:cNvPr id="19" name="圖片 18">
                <a:extLst>
                  <a:ext uri="{FF2B5EF4-FFF2-40B4-BE49-F238E27FC236}">
                    <a16:creationId xmlns:a16="http://schemas.microsoft.com/office/drawing/2014/main" id="{92AD014F-82B0-4104-ABC5-B2BD7386BF1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7627" t="2192" r="68005" b="56827"/>
              <a:stretch/>
            </p:blipFill>
            <p:spPr>
              <a:xfrm>
                <a:off x="1782998" y="1415073"/>
                <a:ext cx="4173289" cy="3947810"/>
              </a:xfrm>
              <a:prstGeom prst="rect">
                <a:avLst/>
              </a:prstGeom>
            </p:spPr>
          </p:pic>
          <p:sp>
            <p:nvSpPr>
              <p:cNvPr id="21" name="文字方塊 20">
                <a:extLst>
                  <a:ext uri="{FF2B5EF4-FFF2-40B4-BE49-F238E27FC236}">
                    <a16:creationId xmlns:a16="http://schemas.microsoft.com/office/drawing/2014/main" id="{4D13D10A-858C-45FD-8D96-5BABC7F97984}"/>
                  </a:ext>
                </a:extLst>
              </p:cNvPr>
              <p:cNvSpPr txBox="1"/>
              <p:nvPr/>
            </p:nvSpPr>
            <p:spPr>
              <a:xfrm>
                <a:off x="1799586" y="1467882"/>
                <a:ext cx="425345" cy="223138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zh-TW" altLang="en-US" sz="850" dirty="0"/>
                  <a:t>工具</a:t>
                </a:r>
              </a:p>
            </p:txBody>
          </p:sp>
        </p:grpSp>
        <p:sp>
          <p:nvSpPr>
            <p:cNvPr id="22" name="文字方塊 21">
              <a:extLst>
                <a:ext uri="{FF2B5EF4-FFF2-40B4-BE49-F238E27FC236}">
                  <a16:creationId xmlns:a16="http://schemas.microsoft.com/office/drawing/2014/main" id="{56712B95-E11A-4689-8476-B5F121419F1F}"/>
                </a:ext>
              </a:extLst>
            </p:cNvPr>
            <p:cNvSpPr txBox="1"/>
            <p:nvPr/>
          </p:nvSpPr>
          <p:spPr>
            <a:xfrm>
              <a:off x="2104080" y="4114376"/>
              <a:ext cx="479463" cy="24622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zh-TW" altLang="en-US" sz="1000" dirty="0"/>
                <a:t>端口</a:t>
              </a:r>
            </a:p>
          </p:txBody>
        </p: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5AAC3D61-C28B-46B7-8601-99CA9521A5E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1791" t="29428" r="60137" b="64050"/>
          <a:stretch/>
        </p:blipFill>
        <p:spPr>
          <a:xfrm>
            <a:off x="5646854" y="2947032"/>
            <a:ext cx="3479836" cy="1581424"/>
          </a:xfrm>
          <a:prstGeom prst="rect">
            <a:avLst/>
          </a:prstGeom>
        </p:spPr>
      </p:pic>
      <p:sp>
        <p:nvSpPr>
          <p:cNvPr id="4" name="橢圓 3">
            <a:extLst>
              <a:ext uri="{FF2B5EF4-FFF2-40B4-BE49-F238E27FC236}">
                <a16:creationId xmlns:a16="http://schemas.microsoft.com/office/drawing/2014/main" id="{41133471-8DF6-4552-AB42-1A35E284EAC0}"/>
              </a:ext>
            </a:extLst>
          </p:cNvPr>
          <p:cNvSpPr/>
          <p:nvPr/>
        </p:nvSpPr>
        <p:spPr>
          <a:xfrm>
            <a:off x="5903320" y="3701144"/>
            <a:ext cx="2645596" cy="78083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440230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05587DF-AF61-19A8-21DC-BB9F294432EA}"/>
              </a:ext>
            </a:extLst>
          </p:cNvPr>
          <p:cNvSpPr txBox="1"/>
          <p:nvPr/>
        </p:nvSpPr>
        <p:spPr>
          <a:xfrm>
            <a:off x="457199" y="436462"/>
            <a:ext cx="353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b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實驗材料</a:t>
            </a:r>
            <a:r>
              <a:rPr lang="en-US" altLang="zh-TW" sz="3200" b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(2</a:t>
            </a:r>
            <a:r>
              <a:rPr lang="zh-TW" altLang="en-US" sz="3200" b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人一套</a:t>
            </a:r>
            <a:r>
              <a:rPr lang="en-US" altLang="zh-TW" sz="3200" b="0" dirty="0">
                <a:solidFill>
                  <a:schemeClr val="bg1"/>
                </a:solidFill>
                <a:effectLst/>
                <a:latin typeface="+mj-ea"/>
                <a:ea typeface="+mj-ea"/>
              </a:rPr>
              <a:t>)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5E6767B-EF71-4599-B030-06365D05624C}"/>
              </a:ext>
            </a:extLst>
          </p:cNvPr>
          <p:cNvSpPr txBox="1"/>
          <p:nvPr/>
        </p:nvSpPr>
        <p:spPr>
          <a:xfrm>
            <a:off x="556819" y="1310663"/>
            <a:ext cx="4223949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Arduino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與連接線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 x1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麵包板 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x1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紅光二極體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(</a:t>
            </a:r>
            <a:r>
              <a:rPr lang="zh-TW" altLang="en-US" sz="2400" dirty="0">
                <a:solidFill>
                  <a:schemeClr val="bg1"/>
                </a:solidFill>
                <a:latin typeface="+mj-ea"/>
                <a:ea typeface="+mj-ea"/>
              </a:rPr>
              <a:t>紅</a:t>
            </a:r>
            <a:r>
              <a:rPr lang="en-US" altLang="zh-TW" sz="2400" dirty="0">
                <a:solidFill>
                  <a:schemeClr val="bg1"/>
                </a:solidFill>
                <a:latin typeface="+mj-ea"/>
                <a:ea typeface="+mj-ea"/>
              </a:rPr>
              <a:t>LED) x1</a:t>
            </a:r>
          </a:p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en-US" altLang="zh-TW" sz="2400" dirty="0">
                <a:solidFill>
                  <a:srgbClr val="FFFFFF"/>
                </a:solidFill>
                <a:latin typeface="+mj-ea"/>
                <a:ea typeface="+mj-ea"/>
              </a:rPr>
              <a:t>330</a:t>
            </a:r>
            <a:r>
              <a:rPr lang="el-GR" altLang="zh-TW" sz="2400" dirty="0">
                <a:solidFill>
                  <a:srgbClr val="FFFFFF"/>
                </a:solidFill>
                <a:latin typeface="+mj-ea"/>
                <a:ea typeface="+mj-ea"/>
              </a:rPr>
              <a:t>Ω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電阻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cs typeface="Arial"/>
                <a:sym typeface="Arial"/>
              </a:rPr>
              <a:t> 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(</a:t>
            </a:r>
            <a:r>
              <a:rPr kumimoji="0" lang="zh-TW" altLang="en-US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橘橘棕</a:t>
            </a:r>
            <a:r>
              <a:rPr kumimoji="0" lang="en-US" altLang="zh-TW" sz="24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ea"/>
                <a:ea typeface="+mj-ea"/>
                <a:sym typeface="Arial"/>
              </a:rPr>
              <a:t>)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Arial"/>
              <a:sym typeface="Arial"/>
            </a:endParaRPr>
          </a:p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en-US" altLang="zh-TW" sz="2400" dirty="0">
                <a:solidFill>
                  <a:srgbClr val="FFFFFF"/>
                </a:solidFill>
                <a:latin typeface="+mj-ea"/>
                <a:ea typeface="+mj-ea"/>
              </a:rPr>
              <a:t>1M</a:t>
            </a:r>
            <a:r>
              <a:rPr lang="el-GR" altLang="zh-TW" sz="2400" dirty="0">
                <a:solidFill>
                  <a:srgbClr val="FFFFFF"/>
                </a:solidFill>
                <a:latin typeface="+mj-ea"/>
                <a:ea typeface="+mj-ea"/>
              </a:rPr>
              <a:t>Ω</a:t>
            </a:r>
            <a:r>
              <a:rPr lang="zh-TW" altLang="en-US" sz="2400" dirty="0">
                <a:solidFill>
                  <a:srgbClr val="FFFFFF"/>
                </a:solidFill>
                <a:latin typeface="+mj-ea"/>
                <a:ea typeface="+mj-ea"/>
              </a:rPr>
              <a:t>電阻 </a:t>
            </a:r>
            <a:r>
              <a:rPr lang="en-US" altLang="zh-TW" sz="2400" dirty="0">
                <a:solidFill>
                  <a:srgbClr val="FFFFFF"/>
                </a:solidFill>
                <a:latin typeface="+mj-ea"/>
                <a:ea typeface="+mj-ea"/>
              </a:rPr>
              <a:t>(</a:t>
            </a:r>
            <a:r>
              <a:rPr lang="zh-TW" altLang="en-US" sz="2400" dirty="0">
                <a:solidFill>
                  <a:srgbClr val="FFFFFF"/>
                </a:solidFill>
                <a:latin typeface="+mj-ea"/>
                <a:ea typeface="+mj-ea"/>
              </a:rPr>
              <a:t>棕</a:t>
            </a:r>
            <a:r>
              <a:rPr lang="zh-TW" altLang="en-US" sz="2400">
                <a:solidFill>
                  <a:srgbClr val="FFFFFF"/>
                </a:solidFill>
                <a:latin typeface="+mj-ea"/>
                <a:ea typeface="+mj-ea"/>
              </a:rPr>
              <a:t>黑</a:t>
            </a:r>
            <a:r>
              <a:rPr lang="zh-TW" altLang="en-US" sz="2400" dirty="0">
                <a:solidFill>
                  <a:srgbClr val="FFFFFF"/>
                </a:solidFill>
                <a:latin typeface="+mj-ea"/>
                <a:ea typeface="+mj-ea"/>
              </a:rPr>
              <a:t>綠</a:t>
            </a:r>
            <a:r>
              <a:rPr lang="en-US" altLang="zh-TW" sz="2400" dirty="0">
                <a:solidFill>
                  <a:srgbClr val="FFFFFF"/>
                </a:solidFill>
                <a:latin typeface="+mj-ea"/>
                <a:ea typeface="+mj-ea"/>
              </a:rPr>
              <a:t>)</a:t>
            </a:r>
            <a:endParaRPr kumimoji="0" lang="en-US" altLang="zh-TW" sz="2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j-ea"/>
              <a:ea typeface="+mj-ea"/>
              <a:cs typeface="Arial"/>
              <a:sym typeface="Arial"/>
            </a:endParaRP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zh-TW" altLang="en-US" sz="2400" dirty="0">
                <a:solidFill>
                  <a:srgbClr val="FFFFFF"/>
                </a:solidFill>
                <a:latin typeface="Yu Mincho Demibold"/>
                <a:ea typeface="Yu Mincho Demibold"/>
              </a:rPr>
              <a:t>光敏二極體 </a:t>
            </a:r>
            <a:r>
              <a:rPr lang="en-US" altLang="zh-TW" sz="2400" dirty="0">
                <a:solidFill>
                  <a:srgbClr val="FFFFFF"/>
                </a:solidFill>
                <a:latin typeface="Yu Mincho Demibold"/>
                <a:ea typeface="Yu Mincho Demibold"/>
              </a:rPr>
              <a:t>x1</a:t>
            </a:r>
          </a:p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zh-TW" altLang="en-US" sz="2400" dirty="0">
                <a:solidFill>
                  <a:srgbClr val="FFFFFF"/>
                </a:solidFill>
                <a:latin typeface="Yu Mincho Demibold"/>
                <a:ea typeface="Yu Mincho Demibold"/>
              </a:rPr>
              <a:t>可變電阻 </a:t>
            </a:r>
            <a:r>
              <a:rPr lang="en-US" altLang="zh-TW" sz="2400" dirty="0">
                <a:solidFill>
                  <a:srgbClr val="FFFFFF"/>
                </a:solidFill>
                <a:latin typeface="Yu Mincho Demibold"/>
                <a:ea typeface="Yu Mincho Demibold"/>
              </a:rPr>
              <a:t>x1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en-US" altLang="zh-TW" sz="2400" dirty="0">
                <a:solidFill>
                  <a:srgbClr val="FFFFFF"/>
                </a:solidFill>
                <a:latin typeface="Yu Mincho Demibold"/>
                <a:ea typeface="Yu Mincho Demibold"/>
              </a:rPr>
              <a:t>650nm</a:t>
            </a:r>
            <a:r>
              <a:rPr lang="zh-TW" altLang="en-US" sz="2400" dirty="0">
                <a:solidFill>
                  <a:srgbClr val="FFFFFF"/>
                </a:solidFill>
                <a:latin typeface="Yu Mincho Demibold"/>
                <a:ea typeface="Yu Mincho Demibold"/>
              </a:rPr>
              <a:t>紅光雷射 </a:t>
            </a:r>
            <a:r>
              <a:rPr lang="en-US" altLang="zh-TW" sz="2400" dirty="0">
                <a:solidFill>
                  <a:srgbClr val="FFFFFF"/>
                </a:solidFill>
                <a:latin typeface="Yu Mincho Demibold"/>
                <a:ea typeface="Yu Mincho Demibold"/>
              </a:rPr>
              <a:t>x1</a:t>
            </a:r>
          </a:p>
          <a:p>
            <a:pPr marL="342900" indent="-342900"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lang="zh-TW" altLang="en-US" sz="2400" dirty="0">
                <a:solidFill>
                  <a:srgbClr val="FFFFFF"/>
                </a:solidFill>
                <a:latin typeface="Yu Mincho Demibold"/>
                <a:ea typeface="Yu Mincho Demibold"/>
              </a:rPr>
              <a:t>排針母座 </a:t>
            </a:r>
            <a:r>
              <a:rPr lang="en-US" altLang="zh-TW" sz="2400" dirty="0">
                <a:solidFill>
                  <a:srgbClr val="FFFFFF"/>
                </a:solidFill>
                <a:latin typeface="Yu Mincho Demibold"/>
                <a:ea typeface="Yu Mincho Demibold"/>
              </a:rPr>
              <a:t>x1</a:t>
            </a:r>
          </a:p>
        </p:txBody>
      </p:sp>
      <p:pic>
        <p:nvPicPr>
          <p:cNvPr id="19" name="圖片 18">
            <a:extLst>
              <a:ext uri="{FF2B5EF4-FFF2-40B4-BE49-F238E27FC236}">
                <a16:creationId xmlns:a16="http://schemas.microsoft.com/office/drawing/2014/main" id="{A1D5F7A6-ADB4-41E0-BBDB-3ABF8A52F31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699" r="5044"/>
          <a:stretch/>
        </p:blipFill>
        <p:spPr>
          <a:xfrm rot="5400000">
            <a:off x="4244062" y="427247"/>
            <a:ext cx="4849231" cy="4421388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3673D595-E291-4062-B43F-96036B01007A}"/>
              </a:ext>
            </a:extLst>
          </p:cNvPr>
          <p:cNvSpPr txBox="1"/>
          <p:nvPr/>
        </p:nvSpPr>
        <p:spPr>
          <a:xfrm>
            <a:off x="7295072" y="4773698"/>
            <a:ext cx="783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  <a:ea typeface="+mn-ea"/>
              </a:rPr>
              <a:t>麵包版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A348E89D-9018-4FAE-801A-9892886FF66D}"/>
              </a:ext>
            </a:extLst>
          </p:cNvPr>
          <p:cNvSpPr txBox="1"/>
          <p:nvPr/>
        </p:nvSpPr>
        <p:spPr>
          <a:xfrm>
            <a:off x="4528817" y="4539337"/>
            <a:ext cx="13044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b="1" dirty="0">
                <a:latin typeface="+mn-ea"/>
                <a:ea typeface="+mn-ea"/>
              </a:rPr>
              <a:t>Arduino</a:t>
            </a:r>
          </a:p>
          <a:p>
            <a:r>
              <a:rPr lang="zh-TW" altLang="en-US" b="1" dirty="0">
                <a:latin typeface="+mn-ea"/>
                <a:ea typeface="+mn-ea"/>
              </a:rPr>
              <a:t>面板</a:t>
            </a:r>
          </a:p>
        </p:txBody>
      </p:sp>
      <p:sp>
        <p:nvSpPr>
          <p:cNvPr id="38" name="文字方塊 37">
            <a:extLst>
              <a:ext uri="{FF2B5EF4-FFF2-40B4-BE49-F238E27FC236}">
                <a16:creationId xmlns:a16="http://schemas.microsoft.com/office/drawing/2014/main" id="{B9A70F34-7325-4451-A868-A900BE30F470}"/>
              </a:ext>
            </a:extLst>
          </p:cNvPr>
          <p:cNvSpPr txBox="1"/>
          <p:nvPr/>
        </p:nvSpPr>
        <p:spPr>
          <a:xfrm>
            <a:off x="5835209" y="389791"/>
            <a:ext cx="1851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  <a:ea typeface="+mn-ea"/>
              </a:rPr>
              <a:t>連接線</a:t>
            </a:r>
            <a:endParaRPr lang="en-US" altLang="zh-TW" b="1" dirty="0">
              <a:latin typeface="+mn-ea"/>
              <a:ea typeface="+mn-ea"/>
            </a:endParaRPr>
          </a:p>
        </p:txBody>
      </p: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60E121B-8930-44D8-8D51-A0F9F1F38A6A}"/>
              </a:ext>
            </a:extLst>
          </p:cNvPr>
          <p:cNvSpPr txBox="1"/>
          <p:nvPr/>
        </p:nvSpPr>
        <p:spPr>
          <a:xfrm>
            <a:off x="7324100" y="1357676"/>
            <a:ext cx="164814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  <a:ea typeface="+mn-ea"/>
              </a:rPr>
              <a:t>紅光、光敏二極體</a:t>
            </a:r>
            <a:endParaRPr lang="en-US" altLang="zh-TW" b="1" dirty="0">
              <a:latin typeface="+mn-ea"/>
              <a:ea typeface="+mn-ea"/>
            </a:endParaRPr>
          </a:p>
        </p:txBody>
      </p: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D63850C4-0C8E-42B8-AAC0-219743966222}"/>
              </a:ext>
            </a:extLst>
          </p:cNvPr>
          <p:cNvSpPr txBox="1"/>
          <p:nvPr/>
        </p:nvSpPr>
        <p:spPr>
          <a:xfrm>
            <a:off x="7066087" y="2524115"/>
            <a:ext cx="92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  <a:ea typeface="+mn-ea"/>
              </a:rPr>
              <a:t>紅光雷射</a:t>
            </a:r>
            <a:endParaRPr lang="en-US" altLang="zh-TW" b="1" dirty="0">
              <a:latin typeface="+mn-ea"/>
              <a:ea typeface="+mn-ea"/>
            </a:endParaRPr>
          </a:p>
        </p:txBody>
      </p:sp>
      <p:sp>
        <p:nvSpPr>
          <p:cNvPr id="41" name="文字方塊 40">
            <a:extLst>
              <a:ext uri="{FF2B5EF4-FFF2-40B4-BE49-F238E27FC236}">
                <a16:creationId xmlns:a16="http://schemas.microsoft.com/office/drawing/2014/main" id="{0A3BF33C-4E19-4B2E-9AAC-385C8F0EFBE4}"/>
              </a:ext>
            </a:extLst>
          </p:cNvPr>
          <p:cNvSpPr txBox="1"/>
          <p:nvPr/>
        </p:nvSpPr>
        <p:spPr>
          <a:xfrm>
            <a:off x="6999295" y="1970057"/>
            <a:ext cx="98954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  <a:ea typeface="+mn-ea"/>
              </a:rPr>
              <a:t>排針母座</a:t>
            </a:r>
            <a:endParaRPr lang="en-US" altLang="zh-TW" b="1" dirty="0">
              <a:latin typeface="+mn-ea"/>
              <a:ea typeface="+mn-ea"/>
            </a:endParaRPr>
          </a:p>
        </p:txBody>
      </p: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10BB729E-AD1E-4824-AA92-2F6E1AC7215E}"/>
              </a:ext>
            </a:extLst>
          </p:cNvPr>
          <p:cNvSpPr txBox="1"/>
          <p:nvPr/>
        </p:nvSpPr>
        <p:spPr>
          <a:xfrm>
            <a:off x="7940709" y="3174545"/>
            <a:ext cx="92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  <a:ea typeface="+mn-ea"/>
              </a:rPr>
              <a:t>可變電阻</a:t>
            </a:r>
            <a:endParaRPr lang="en-US" altLang="zh-TW" b="1" dirty="0">
              <a:latin typeface="+mn-ea"/>
              <a:ea typeface="+mn-ea"/>
            </a:endParaRPr>
          </a:p>
        </p:txBody>
      </p: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7C5A20E-43D2-495E-BB8F-AB6715A69FB2}"/>
              </a:ext>
            </a:extLst>
          </p:cNvPr>
          <p:cNvSpPr txBox="1"/>
          <p:nvPr/>
        </p:nvSpPr>
        <p:spPr>
          <a:xfrm>
            <a:off x="6958504" y="3174546"/>
            <a:ext cx="92587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b="1" dirty="0">
                <a:latin typeface="+mn-ea"/>
                <a:ea typeface="+mn-ea"/>
              </a:rPr>
              <a:t>電阻</a:t>
            </a:r>
            <a:r>
              <a:rPr lang="en-US" altLang="zh-TW" b="1" dirty="0">
                <a:latin typeface="+mn-ea"/>
                <a:ea typeface="+mn-ea"/>
              </a:rPr>
              <a:t>x2</a:t>
            </a:r>
          </a:p>
        </p:txBody>
      </p:sp>
    </p:spTree>
    <p:extLst>
      <p:ext uri="{BB962C8B-B14F-4D97-AF65-F5344CB8AC3E}">
        <p14:creationId xmlns:p14="http://schemas.microsoft.com/office/powerpoint/2010/main" val="2428414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05587DF-AF61-19A8-21DC-BB9F294432EA}"/>
              </a:ext>
            </a:extLst>
          </p:cNvPr>
          <p:cNvSpPr txBox="1"/>
          <p:nvPr/>
        </p:nvSpPr>
        <p:spPr>
          <a:xfrm>
            <a:off x="457199" y="436462"/>
            <a:ext cx="353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零件介紹 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 麵包板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pic>
        <p:nvPicPr>
          <p:cNvPr id="2050" name="Picture 2" descr="尼克的robot]秒懂arduino，圖解麵包板和uno開發板認識各種功能佇立的一棵樹@ 尼克的robot arduino機器人教學佇立的一棵樹::">
            <a:extLst>
              <a:ext uri="{FF2B5EF4-FFF2-40B4-BE49-F238E27FC236}">
                <a16:creationId xmlns:a16="http://schemas.microsoft.com/office/drawing/2014/main" id="{B69726E2-537F-422A-B469-75EFB0E1E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3102" y="1831863"/>
            <a:ext cx="4057795" cy="2732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D7766F-DF94-41C4-8032-0CCDFBF91073}"/>
              </a:ext>
            </a:extLst>
          </p:cNvPr>
          <p:cNvSpPr txBox="1"/>
          <p:nvPr/>
        </p:nvSpPr>
        <p:spPr>
          <a:xfrm>
            <a:off x="457199" y="1311527"/>
            <a:ext cx="82804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buClr>
                <a:srgbClr val="EAEAEA"/>
              </a:buClr>
            </a:pPr>
            <a:r>
              <a:rPr lang="zh-TW" altLang="en-US" sz="2400" dirty="0">
                <a:solidFill>
                  <a:schemeClr val="bg1"/>
                </a:solidFill>
                <a:latin typeface="+mn-ea"/>
              </a:rPr>
              <a:t>把</a:t>
            </a:r>
            <a:r>
              <a:rPr lang="en-US" altLang="zh-TW" sz="2400" dirty="0">
                <a:solidFill>
                  <a:schemeClr val="bg1"/>
                </a:solidFill>
                <a:latin typeface="+mn-ea"/>
              </a:rPr>
              <a:t>5V</a:t>
            </a:r>
            <a:r>
              <a:rPr lang="zh-TW" altLang="en-US" sz="2400" dirty="0">
                <a:solidFill>
                  <a:schemeClr val="bg1"/>
                </a:solidFill>
                <a:latin typeface="+mn-ea"/>
              </a:rPr>
              <a:t>接到某排其中一個孔，那</a:t>
            </a:r>
            <a:r>
              <a:rPr lang="zh-TW" altLang="en-US" sz="2400" b="1" dirty="0">
                <a:solidFill>
                  <a:srgbClr val="FFFF00"/>
                </a:solidFill>
                <a:latin typeface="+mn-ea"/>
              </a:rPr>
              <a:t>整個橫排</a:t>
            </a:r>
            <a:r>
              <a:rPr lang="en-US" altLang="zh-TW" sz="2400" b="1" dirty="0">
                <a:solidFill>
                  <a:srgbClr val="FFFF00"/>
                </a:solidFill>
                <a:latin typeface="+mn-ea"/>
              </a:rPr>
              <a:t>or</a:t>
            </a:r>
            <a:r>
              <a:rPr lang="zh-TW" altLang="en-US" sz="2400" b="1" dirty="0">
                <a:solidFill>
                  <a:srgbClr val="FFFF00"/>
                </a:solidFill>
                <a:latin typeface="+mn-ea"/>
              </a:rPr>
              <a:t>列都會是</a:t>
            </a:r>
            <a:r>
              <a:rPr lang="en-US" altLang="zh-TW" sz="2400" b="1" dirty="0">
                <a:solidFill>
                  <a:srgbClr val="FFFF00"/>
                </a:solidFill>
                <a:latin typeface="+mn-ea"/>
              </a:rPr>
              <a:t>5V</a:t>
            </a:r>
            <a:r>
              <a:rPr lang="zh-TW" altLang="en-US" sz="2400" b="1" dirty="0">
                <a:solidFill>
                  <a:srgbClr val="FFFF00"/>
                </a:solidFill>
                <a:latin typeface="+mn-ea"/>
              </a:rPr>
              <a:t>的電位</a:t>
            </a:r>
          </a:p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endParaRPr kumimoji="0" lang="zh-TW" altLang="en-US" sz="24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Yu Mincho Demibold"/>
              <a:cs typeface="Arial"/>
              <a:sym typeface="Arial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</a:pPr>
            <a:endParaRPr lang="zh-TW" altLang="en-US" sz="2400" b="0" i="0" u="none" strike="noStrike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065196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05587DF-AF61-19A8-21DC-BB9F294432EA}"/>
              </a:ext>
            </a:extLst>
          </p:cNvPr>
          <p:cNvSpPr txBox="1"/>
          <p:nvPr/>
        </p:nvSpPr>
        <p:spPr>
          <a:xfrm>
            <a:off x="457199" y="436462"/>
            <a:ext cx="353728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零件介紹 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-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 二極體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C832DC5F-06A1-4DEB-B4D0-CA67FFB9D936}"/>
              </a:ext>
            </a:extLst>
          </p:cNvPr>
          <p:cNvSpPr txBox="1"/>
          <p:nvPr/>
        </p:nvSpPr>
        <p:spPr>
          <a:xfrm>
            <a:off x="556820" y="1181871"/>
            <a:ext cx="828040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base">
              <a:buClr>
                <a:srgbClr val="EAEAEA"/>
              </a:buClr>
            </a:pPr>
            <a:r>
              <a:rPr lang="zh-TW" altLang="en-US" sz="2400" b="1" u="sng" dirty="0">
                <a:solidFill>
                  <a:schemeClr val="bg1"/>
                </a:solidFill>
                <a:latin typeface="+mn-ea"/>
                <a:ea typeface="+mn-ea"/>
              </a:rPr>
              <a:t>長腳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接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  <a:ea typeface="+mn-ea"/>
              </a:rPr>
              <a:t>5V</a:t>
            </a:r>
            <a:r>
              <a:rPr lang="zh-TW" altLang="en-US" sz="2400" b="1" u="sng" dirty="0">
                <a:solidFill>
                  <a:schemeClr val="bg1"/>
                </a:solidFill>
                <a:latin typeface="+mn-ea"/>
                <a:ea typeface="+mn-ea"/>
              </a:rPr>
              <a:t>短腳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接地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  <a:ea typeface="+mn-ea"/>
              </a:rPr>
              <a:t>(</a:t>
            </a:r>
            <a:r>
              <a:rPr lang="zh-TW" altLang="en-US" sz="2400" b="1" dirty="0">
                <a:solidFill>
                  <a:schemeClr val="bg1"/>
                </a:solidFill>
                <a:latin typeface="+mn-ea"/>
                <a:ea typeface="+mn-ea"/>
              </a:rPr>
              <a:t>負極</a:t>
            </a:r>
            <a:r>
              <a:rPr lang="en-US" altLang="zh-TW" sz="2400" b="1" dirty="0">
                <a:solidFill>
                  <a:schemeClr val="bg1"/>
                </a:solidFill>
                <a:latin typeface="+mn-ea"/>
                <a:ea typeface="+mn-ea"/>
              </a:rPr>
              <a:t>)</a:t>
            </a:r>
            <a:endParaRPr lang="zh-TW" altLang="en-US" sz="2400" b="1" dirty="0">
              <a:solidFill>
                <a:schemeClr val="bg1"/>
              </a:solidFill>
              <a:latin typeface="+mn-ea"/>
              <a:ea typeface="+mn-ea"/>
            </a:endParaRPr>
          </a:p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endParaRPr kumimoji="0" lang="zh-TW" altLang="en-US" sz="24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Yu Mincho Demibold"/>
              <a:cs typeface="Arial"/>
              <a:sym typeface="Arial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</a:pPr>
            <a:endParaRPr lang="zh-TW" altLang="en-US" sz="2400" b="0" i="0" u="none" strike="noStrike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D08BD34B-223A-4F48-8C4F-CCA7A0D4F8E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080" t="28272" r="32380" b="34565"/>
          <a:stretch/>
        </p:blipFill>
        <p:spPr>
          <a:xfrm rot="5400000">
            <a:off x="4245353" y="1336470"/>
            <a:ext cx="3952216" cy="2651760"/>
          </a:xfrm>
          <a:prstGeom prst="rect">
            <a:avLst/>
          </a:prstGeom>
        </p:spPr>
      </p:pic>
      <p:sp>
        <p:nvSpPr>
          <p:cNvPr id="6" name="文字方塊 5">
            <a:extLst>
              <a:ext uri="{FF2B5EF4-FFF2-40B4-BE49-F238E27FC236}">
                <a16:creationId xmlns:a16="http://schemas.microsoft.com/office/drawing/2014/main" id="{94B4A720-351F-4DBE-BE96-32841BCD3CA3}"/>
              </a:ext>
            </a:extLst>
          </p:cNvPr>
          <p:cNvSpPr txBox="1"/>
          <p:nvPr/>
        </p:nvSpPr>
        <p:spPr>
          <a:xfrm>
            <a:off x="5143500" y="4330681"/>
            <a:ext cx="1501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+mn-ea"/>
                <a:ea typeface="+mn-ea"/>
              </a:rPr>
              <a:t>紅光二極體</a:t>
            </a:r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1B93186F-50A0-4ADC-93D0-24D1C2C551F1}"/>
              </a:ext>
            </a:extLst>
          </p:cNvPr>
          <p:cNvSpPr txBox="1"/>
          <p:nvPr/>
        </p:nvSpPr>
        <p:spPr>
          <a:xfrm>
            <a:off x="6292081" y="4330681"/>
            <a:ext cx="150114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chemeClr val="tx1"/>
                </a:solidFill>
                <a:latin typeface="+mn-ea"/>
                <a:ea typeface="+mn-ea"/>
              </a:rPr>
              <a:t>光敏二極體</a:t>
            </a: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86B75C56-6626-4780-B061-E8044319862B}"/>
              </a:ext>
            </a:extLst>
          </p:cNvPr>
          <p:cNvCxnSpPr/>
          <p:nvPr/>
        </p:nvCxnSpPr>
        <p:spPr>
          <a:xfrm>
            <a:off x="944880" y="1579451"/>
            <a:ext cx="4625340" cy="25374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線單箭頭接點 23">
            <a:extLst>
              <a:ext uri="{FF2B5EF4-FFF2-40B4-BE49-F238E27FC236}">
                <a16:creationId xmlns:a16="http://schemas.microsoft.com/office/drawing/2014/main" id="{AA003925-BA9C-4BA2-A7BE-086115512D20}"/>
              </a:ext>
            </a:extLst>
          </p:cNvPr>
          <p:cNvCxnSpPr>
            <a:cxnSpLocks/>
          </p:cNvCxnSpPr>
          <p:nvPr/>
        </p:nvCxnSpPr>
        <p:spPr>
          <a:xfrm>
            <a:off x="944880" y="1579451"/>
            <a:ext cx="5433060" cy="25693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線單箭頭接點 26">
            <a:extLst>
              <a:ext uri="{FF2B5EF4-FFF2-40B4-BE49-F238E27FC236}">
                <a16:creationId xmlns:a16="http://schemas.microsoft.com/office/drawing/2014/main" id="{25A4E15A-AB22-4AE0-A56F-530ADA8DB73A}"/>
              </a:ext>
            </a:extLst>
          </p:cNvPr>
          <p:cNvCxnSpPr>
            <a:cxnSpLocks/>
          </p:cNvCxnSpPr>
          <p:nvPr/>
        </p:nvCxnSpPr>
        <p:spPr>
          <a:xfrm>
            <a:off x="2239456" y="1579451"/>
            <a:ext cx="3654614" cy="1963849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線單箭頭接點 30">
            <a:extLst>
              <a:ext uri="{FF2B5EF4-FFF2-40B4-BE49-F238E27FC236}">
                <a16:creationId xmlns:a16="http://schemas.microsoft.com/office/drawing/2014/main" id="{44045864-D7F0-4B42-AD50-D05B1CEF4AD8}"/>
              </a:ext>
            </a:extLst>
          </p:cNvPr>
          <p:cNvCxnSpPr>
            <a:cxnSpLocks/>
          </p:cNvCxnSpPr>
          <p:nvPr/>
        </p:nvCxnSpPr>
        <p:spPr>
          <a:xfrm>
            <a:off x="2239456" y="1579451"/>
            <a:ext cx="4405184" cy="1932291"/>
          </a:xfrm>
          <a:prstGeom prst="straightConnector1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1950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字方塊 2">
            <a:extLst>
              <a:ext uri="{FF2B5EF4-FFF2-40B4-BE49-F238E27FC236}">
                <a16:creationId xmlns:a16="http://schemas.microsoft.com/office/drawing/2014/main" id="{E05587DF-AF61-19A8-21DC-BB9F294432EA}"/>
              </a:ext>
            </a:extLst>
          </p:cNvPr>
          <p:cNvSpPr txBox="1"/>
          <p:nvPr/>
        </p:nvSpPr>
        <p:spPr>
          <a:xfrm>
            <a:off x="457199" y="436462"/>
            <a:ext cx="444863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零件介紹 </a:t>
            </a:r>
            <a:r>
              <a:rPr lang="en-US" altLang="zh-TW" sz="3200" dirty="0">
                <a:solidFill>
                  <a:schemeClr val="bg1"/>
                </a:solidFill>
                <a:latin typeface="+mj-ea"/>
                <a:ea typeface="+mj-ea"/>
              </a:rPr>
              <a:t>–</a:t>
            </a:r>
            <a:r>
              <a:rPr lang="zh-TW" altLang="en-US" sz="3200" dirty="0">
                <a:solidFill>
                  <a:schemeClr val="bg1"/>
                </a:solidFill>
                <a:latin typeface="+mj-ea"/>
                <a:ea typeface="+mj-ea"/>
              </a:rPr>
              <a:t> 可變電阻</a:t>
            </a:r>
            <a:endParaRPr lang="zh-TW" altLang="en-US" sz="3200" b="0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11" name="Google Shape;1759;p68">
            <a:extLst>
              <a:ext uri="{FF2B5EF4-FFF2-40B4-BE49-F238E27FC236}">
                <a16:creationId xmlns:a16="http://schemas.microsoft.com/office/drawing/2014/main" id="{DDE3D85E-EC90-9C5B-41CE-852FCD803D92}"/>
              </a:ext>
            </a:extLst>
          </p:cNvPr>
          <p:cNvGrpSpPr/>
          <p:nvPr/>
        </p:nvGrpSpPr>
        <p:grpSpPr>
          <a:xfrm>
            <a:off x="556820" y="994676"/>
            <a:ext cx="1682636" cy="187200"/>
            <a:chOff x="6336019" y="3733725"/>
            <a:chExt cx="2566206" cy="351310"/>
          </a:xfrm>
        </p:grpSpPr>
        <p:sp>
          <p:nvSpPr>
            <p:cNvPr id="12" name="Google Shape;1760;p68">
              <a:extLst>
                <a:ext uri="{FF2B5EF4-FFF2-40B4-BE49-F238E27FC236}">
                  <a16:creationId xmlns:a16="http://schemas.microsoft.com/office/drawing/2014/main" id="{73B9A717-600E-E60B-ED3D-41DFC3992222}"/>
                </a:ext>
              </a:extLst>
            </p:cNvPr>
            <p:cNvSpPr/>
            <p:nvPr/>
          </p:nvSpPr>
          <p:spPr>
            <a:xfrm>
              <a:off x="6336019" y="3733735"/>
              <a:ext cx="1881300" cy="351300"/>
            </a:xfrm>
            <a:prstGeom prst="homePlate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3" name="Google Shape;1761;p68">
              <a:extLst>
                <a:ext uri="{FF2B5EF4-FFF2-40B4-BE49-F238E27FC236}">
                  <a16:creationId xmlns:a16="http://schemas.microsoft.com/office/drawing/2014/main" id="{6D2DA045-DC09-514B-584F-6445B5A9D60B}"/>
                </a:ext>
              </a:extLst>
            </p:cNvPr>
            <p:cNvSpPr/>
            <p:nvPr/>
          </p:nvSpPr>
          <p:spPr>
            <a:xfrm>
              <a:off x="80985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4" name="Google Shape;1762;p68">
              <a:extLst>
                <a:ext uri="{FF2B5EF4-FFF2-40B4-BE49-F238E27FC236}">
                  <a16:creationId xmlns:a16="http://schemas.microsoft.com/office/drawing/2014/main" id="{6BD9090F-39AD-3DAE-A027-1732BF5C2659}"/>
                </a:ext>
              </a:extLst>
            </p:cNvPr>
            <p:cNvSpPr/>
            <p:nvPr/>
          </p:nvSpPr>
          <p:spPr>
            <a:xfrm>
              <a:off x="83271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  <p:sp>
          <p:nvSpPr>
            <p:cNvPr id="15" name="Google Shape;1763;p68">
              <a:extLst>
                <a:ext uri="{FF2B5EF4-FFF2-40B4-BE49-F238E27FC236}">
                  <a16:creationId xmlns:a16="http://schemas.microsoft.com/office/drawing/2014/main" id="{8CDE0113-6BC6-4C02-DA03-FCA6D6490B5B}"/>
                </a:ext>
              </a:extLst>
            </p:cNvPr>
            <p:cNvSpPr/>
            <p:nvPr/>
          </p:nvSpPr>
          <p:spPr>
            <a:xfrm>
              <a:off x="8555725" y="3733725"/>
              <a:ext cx="346500" cy="351300"/>
            </a:xfrm>
            <a:prstGeom prst="chevron">
              <a:avLst>
                <a:gd name="adj" fmla="val 50000"/>
              </a:avLst>
            </a:prstGeom>
            <a:noFill/>
            <a:ln w="19050" cap="flat" cmpd="sng">
              <a:solidFill>
                <a:srgbClr val="869FB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j-ea"/>
                <a:ea typeface="+mj-ea"/>
              </a:endParaRPr>
            </a:p>
          </p:txBody>
        </p:sp>
      </p:grp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03D7766F-DF94-41C4-8032-0CCDFBF91073}"/>
              </a:ext>
            </a:extLst>
          </p:cNvPr>
          <p:cNvSpPr txBox="1"/>
          <p:nvPr/>
        </p:nvSpPr>
        <p:spPr>
          <a:xfrm>
            <a:off x="457199" y="1311527"/>
            <a:ext cx="52033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fontAlgn="base">
              <a:buClr>
                <a:srgbClr val="EAEAEA"/>
              </a:buClr>
              <a:buFont typeface="Microsoft JhengHei" panose="020B0604030504040204" pitchFamily="34" charset="-120"/>
              <a:buChar char="»"/>
            </a:pP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Yu Mincho Demibold"/>
                <a:cs typeface="Arial"/>
                <a:sym typeface="Arial"/>
              </a:rPr>
              <a:t>13</a:t>
            </a:r>
            <a:r>
              <a:rPr kumimoji="0" lang="zh-TW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FFFF00"/>
                </a:solidFill>
                <a:effectLst/>
                <a:uLnTx/>
                <a:uFillTx/>
                <a:latin typeface="+mn-lt"/>
                <a:ea typeface="Yu Mincho Demibold"/>
                <a:cs typeface="Arial"/>
                <a:sym typeface="Arial"/>
              </a:rPr>
              <a:t>腳位電阻值固定</a:t>
            </a:r>
            <a:r>
              <a:rPr kumimoji="0" lang="zh-TW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Yu Mincho Demibold"/>
                <a:cs typeface="Arial"/>
                <a:sym typeface="Arial"/>
              </a:rPr>
              <a:t>，轉動轉軸可以調整</a:t>
            </a:r>
            <a:r>
              <a:rPr kumimoji="0" lang="en-US" altLang="zh-TW" sz="2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Yu Mincho Demibold"/>
                <a:cs typeface="Arial"/>
                <a:sym typeface="Arial"/>
              </a:rPr>
              <a:t>12</a:t>
            </a:r>
            <a:r>
              <a:rPr kumimoji="0" lang="zh-TW" altLang="en-US" sz="240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Yu Mincho Demibold"/>
                <a:cs typeface="Arial"/>
                <a:sym typeface="Arial"/>
              </a:rPr>
              <a:t>腳位和</a:t>
            </a:r>
            <a:r>
              <a:rPr lang="en-US" altLang="zh-TW" sz="2400" dirty="0">
                <a:solidFill>
                  <a:srgbClr val="FFFFFF"/>
                </a:solidFill>
                <a:latin typeface="+mn-lt"/>
                <a:ea typeface="Yu Mincho Demibold"/>
              </a:rPr>
              <a:t>23</a:t>
            </a:r>
            <a:r>
              <a:rPr lang="zh-TW" altLang="en-US" sz="2400" dirty="0">
                <a:solidFill>
                  <a:srgbClr val="FFFFFF"/>
                </a:solidFill>
                <a:ea typeface="Yu Mincho Demibold"/>
              </a:rPr>
              <a:t>腳位</a:t>
            </a:r>
            <a:r>
              <a:rPr lang="zh-TW" altLang="en-US" sz="2400" dirty="0">
                <a:solidFill>
                  <a:srgbClr val="FFFFFF"/>
                </a:solidFill>
                <a:latin typeface="+mn-lt"/>
                <a:ea typeface="Yu Mincho Demibold"/>
              </a:rPr>
              <a:t>間的電阻值</a:t>
            </a:r>
            <a:endParaRPr kumimoji="0" lang="zh-TW" altLang="en-US" sz="240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+mn-lt"/>
              <a:ea typeface="Yu Mincho Demibold"/>
              <a:cs typeface="Arial"/>
              <a:sym typeface="Arial"/>
            </a:endParaRPr>
          </a:p>
          <a:p>
            <a:pPr rtl="0" fontAlgn="base">
              <a:spcBef>
                <a:spcPts val="0"/>
              </a:spcBef>
              <a:spcAft>
                <a:spcPts val="0"/>
              </a:spcAft>
              <a:buClr>
                <a:srgbClr val="EAEAEA"/>
              </a:buClr>
            </a:pPr>
            <a:endParaRPr lang="zh-TW" altLang="en-US" sz="2400" b="0" i="0" u="none" strike="noStrike" dirty="0">
              <a:solidFill>
                <a:schemeClr val="bg1"/>
              </a:solidFill>
              <a:effectLst/>
              <a:latin typeface="+mj-ea"/>
              <a:ea typeface="+mj-ea"/>
            </a:endParaRPr>
          </a:p>
        </p:txBody>
      </p:sp>
      <p:grpSp>
        <p:nvGrpSpPr>
          <p:cNvPr id="2052" name="群組 2051">
            <a:extLst>
              <a:ext uri="{FF2B5EF4-FFF2-40B4-BE49-F238E27FC236}">
                <a16:creationId xmlns:a16="http://schemas.microsoft.com/office/drawing/2014/main" id="{679C388F-D73C-4558-B00B-D4743672189E}"/>
              </a:ext>
            </a:extLst>
          </p:cNvPr>
          <p:cNvGrpSpPr/>
          <p:nvPr/>
        </p:nvGrpSpPr>
        <p:grpSpPr>
          <a:xfrm>
            <a:off x="5854693" y="1181871"/>
            <a:ext cx="2554096" cy="3305427"/>
            <a:chOff x="6406207" y="1376842"/>
            <a:chExt cx="2139008" cy="2971085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30E74CED-7BBF-4EEE-945B-DE4249DA0457}"/>
                </a:ext>
              </a:extLst>
            </p:cNvPr>
            <p:cNvGrpSpPr/>
            <p:nvPr/>
          </p:nvGrpSpPr>
          <p:grpSpPr>
            <a:xfrm>
              <a:off x="6406207" y="1376842"/>
              <a:ext cx="2139008" cy="2971085"/>
              <a:chOff x="6547793" y="1248741"/>
              <a:chExt cx="2139008" cy="2971085"/>
            </a:xfrm>
          </p:grpSpPr>
          <p:pic>
            <p:nvPicPr>
              <p:cNvPr id="4" name="圖片 3">
                <a:extLst>
                  <a:ext uri="{FF2B5EF4-FFF2-40B4-BE49-F238E27FC236}">
                    <a16:creationId xmlns:a16="http://schemas.microsoft.com/office/drawing/2014/main" id="{17F106B2-FE9B-4704-8674-D20E7D2D3D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6547793" y="1248741"/>
                <a:ext cx="2139008" cy="2908300"/>
              </a:xfrm>
              <a:prstGeom prst="rect">
                <a:avLst/>
              </a:prstGeom>
            </p:spPr>
          </p:pic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B7DE6A7E-C7CC-4D7E-90B3-7D53E2C9C3C4}"/>
                  </a:ext>
                </a:extLst>
              </p:cNvPr>
              <p:cNvSpPr txBox="1"/>
              <p:nvPr/>
            </p:nvSpPr>
            <p:spPr>
              <a:xfrm>
                <a:off x="6708793" y="3758161"/>
                <a:ext cx="4426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1</a:t>
                </a:r>
                <a:endParaRPr lang="zh-TW" altLang="en-US" sz="2400" dirty="0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7FB9C0C6-7EBF-4D2B-A3D1-F31695128D73}"/>
                  </a:ext>
                </a:extLst>
              </p:cNvPr>
              <p:cNvSpPr txBox="1"/>
              <p:nvPr/>
            </p:nvSpPr>
            <p:spPr>
              <a:xfrm>
                <a:off x="7281898" y="3758161"/>
                <a:ext cx="3410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2</a:t>
                </a:r>
                <a:endParaRPr lang="zh-TW" altLang="en-US" sz="2400" dirty="0"/>
              </a:p>
            </p:txBody>
          </p:sp>
          <p:sp>
            <p:nvSpPr>
              <p:cNvPr id="24" name="文字方塊 23">
                <a:extLst>
                  <a:ext uri="{FF2B5EF4-FFF2-40B4-BE49-F238E27FC236}">
                    <a16:creationId xmlns:a16="http://schemas.microsoft.com/office/drawing/2014/main" id="{13430767-BDA9-433A-A776-DF68D0DF1B42}"/>
                  </a:ext>
                </a:extLst>
              </p:cNvPr>
              <p:cNvSpPr txBox="1"/>
              <p:nvPr/>
            </p:nvSpPr>
            <p:spPr>
              <a:xfrm>
                <a:off x="7813806" y="3758161"/>
                <a:ext cx="34108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sz="2400" dirty="0"/>
                  <a:t>3</a:t>
                </a:r>
                <a:endParaRPr lang="zh-TW" altLang="en-US" sz="2400" dirty="0"/>
              </a:p>
            </p:txBody>
          </p:sp>
        </p:grpSp>
        <p:sp>
          <p:nvSpPr>
            <p:cNvPr id="30" name="箭號: 弧形下彎 29">
              <a:extLst>
                <a:ext uri="{FF2B5EF4-FFF2-40B4-BE49-F238E27FC236}">
                  <a16:creationId xmlns:a16="http://schemas.microsoft.com/office/drawing/2014/main" id="{7A886AC8-DB75-4A99-8BF8-36FC7517C8F1}"/>
                </a:ext>
              </a:extLst>
            </p:cNvPr>
            <p:cNvSpPr/>
            <p:nvPr/>
          </p:nvSpPr>
          <p:spPr>
            <a:xfrm>
              <a:off x="6695141" y="1541220"/>
              <a:ext cx="1561140" cy="912579"/>
            </a:xfrm>
            <a:prstGeom prst="curved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051" name="群組 2050">
            <a:extLst>
              <a:ext uri="{FF2B5EF4-FFF2-40B4-BE49-F238E27FC236}">
                <a16:creationId xmlns:a16="http://schemas.microsoft.com/office/drawing/2014/main" id="{5294208D-BFDD-4178-9239-5EE313559271}"/>
              </a:ext>
            </a:extLst>
          </p:cNvPr>
          <p:cNvGrpSpPr/>
          <p:nvPr/>
        </p:nvGrpSpPr>
        <p:grpSpPr>
          <a:xfrm>
            <a:off x="1554388" y="2641507"/>
            <a:ext cx="2762250" cy="1657350"/>
            <a:chOff x="2050578" y="2266082"/>
            <a:chExt cx="2762250" cy="1657350"/>
          </a:xfrm>
        </p:grpSpPr>
        <p:pic>
          <p:nvPicPr>
            <p:cNvPr id="1028" name="Picture 4" descr="电位器（POT）的符号、原理、种类及应用特点-IC先生">
              <a:extLst>
                <a:ext uri="{FF2B5EF4-FFF2-40B4-BE49-F238E27FC236}">
                  <a16:creationId xmlns:a16="http://schemas.microsoft.com/office/drawing/2014/main" id="{DFB5222E-7868-4169-9620-C7EF2F87FC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50578" y="2266082"/>
              <a:ext cx="2762250" cy="1657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48" name="直線單箭頭接點 2047">
              <a:extLst>
                <a:ext uri="{FF2B5EF4-FFF2-40B4-BE49-F238E27FC236}">
                  <a16:creationId xmlns:a16="http://schemas.microsoft.com/office/drawing/2014/main" id="{748F7F67-B3AF-43DC-B19B-FA86C0F2519F}"/>
                </a:ext>
              </a:extLst>
            </p:cNvPr>
            <p:cNvCxnSpPr>
              <a:cxnSpLocks/>
            </p:cNvCxnSpPr>
            <p:nvPr/>
          </p:nvCxnSpPr>
          <p:spPr>
            <a:xfrm>
              <a:off x="3541486" y="3302000"/>
              <a:ext cx="486228" cy="0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2081216"/>
      </p:ext>
    </p:extLst>
  </p:cSld>
  <p:clrMapOvr>
    <a:masterClrMapping/>
  </p:clrMapOvr>
</p:sld>
</file>

<file path=ppt/theme/theme1.xml><?xml version="1.0" encoding="utf-8"?>
<a:theme xmlns:a="http://schemas.openxmlformats.org/drawingml/2006/main" name="Slidesgo Final Pages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自訂 1">
      <a:majorFont>
        <a:latin typeface="Yu Mincho DemiboldArial"/>
        <a:ea typeface="Yu Mincho Demibold"/>
        <a:cs typeface=""/>
      </a:majorFont>
      <a:minorFont>
        <a:latin typeface="Yu Mincho Demibold"/>
        <a:ea typeface="Yu Mincho Demibold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18472</TotalTime>
  <Words>578</Words>
  <Application>Microsoft Office PowerPoint</Application>
  <PresentationFormat>如螢幕大小 (16:9)</PresentationFormat>
  <Paragraphs>108</Paragraphs>
  <Slides>28</Slides>
  <Notes>3</Notes>
  <HiddenSlides>0</HiddenSlides>
  <MMClips>3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28</vt:i4>
      </vt:variant>
    </vt:vector>
  </HeadingPairs>
  <TitlesOfParts>
    <vt:vector size="37" baseType="lpstr">
      <vt:lpstr>Microsoft JhengHei</vt:lpstr>
      <vt:lpstr>Proxima Nova</vt:lpstr>
      <vt:lpstr>Arial</vt:lpstr>
      <vt:lpstr>Times New Roman</vt:lpstr>
      <vt:lpstr>Calibri</vt:lpstr>
      <vt:lpstr>新細明體</vt:lpstr>
      <vt:lpstr>Yu Mincho Demibold</vt:lpstr>
      <vt:lpstr>Proxima Nova Semibold</vt:lpstr>
      <vt:lpstr>Slidesgo Final Pages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Instructions for use (free users)</dc:title>
  <dc:creator>李瑤</dc:creator>
  <cp:lastModifiedBy>a0937</cp:lastModifiedBy>
  <cp:revision>154</cp:revision>
  <dcterms:modified xsi:type="dcterms:W3CDTF">2023-06-28T17:07:23Z</dcterms:modified>
</cp:coreProperties>
</file>